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59" r:id="rId5"/>
    <p:sldId id="257" r:id="rId6"/>
    <p:sldId id="261" r:id="rId7"/>
    <p:sldId id="262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C7"/>
    <a:srgbClr val="2E5709"/>
    <a:srgbClr val="2A1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9"/>
    <p:restoredTop sz="89014" autoAdjust="0"/>
  </p:normalViewPr>
  <p:slideViewPr>
    <p:cSldViewPr snapToGrid="0">
      <p:cViewPr varScale="1">
        <p:scale>
          <a:sx n="109" d="100"/>
          <a:sy n="109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28B98-88A0-4112-9F60-481AD694F01C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E5A2A-4639-4CF6-B308-F94AB44B2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2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0BB80-278C-704F-B7C4-F250B40F17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2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1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A99-3F08-C523-D629-746F549F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6111-F06D-1B64-26CD-7307A1449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C8A-6EAD-5EE4-6C21-0EBDB96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F8A1-0BD3-942A-4238-DD8C15BB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86F3-F97C-CDEE-A3A6-6D8E02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6BE7-6191-F675-4B65-63D573F3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67A3-7DAC-C072-9050-1C81C9CA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8028-4DEA-152B-A470-7874A9D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398B-5BDD-DD0E-080F-F53BC980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5670-4B4B-3427-88D5-C6ADB6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633E-26B0-FCCB-1613-68091826C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D42F-CEB4-62A9-764E-EE67B12A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3B4D-FFD3-2223-7B3E-C9D12256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D0C-A570-5ABE-0F78-988DC2BA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25F6-E4F1-57C4-14FF-19BEA34F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7D08-E091-33C9-9E14-91A8141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F9D7-24FA-8ACA-BDB8-A349BBF8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7646-2EA9-2A0A-95BA-BAA846E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CE3-3DFE-EDB6-41BF-07482B0C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533E-DFBF-8C56-1D4D-A36AAAD7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E5A-5C61-8A98-634F-DD62931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0B775-D3A5-B377-B4D2-403EBBC9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B8F4-8B50-BAE0-195B-33B022A1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AE02-DBB2-5DFE-C25B-CE894450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34A9-A786-7ECF-31EB-91744B1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4AA-CA10-42B3-9C88-3BD17DF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D8B9-7C28-718F-7A95-F589CADB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56FF-9490-4052-19AA-A0BD6BDE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CE12-2DA9-D8CA-D742-54BA0BD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A3F6-1CC8-AEA0-0659-49AA733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96FA-57B2-D5A1-91EF-D3C1AC9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D4CE-5AA6-C3B5-C886-E3B8E2F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B3F9-7B0A-6FF4-BA58-529A0CD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F614A-3F7E-E08A-DD44-7819A9B7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369CA-BB4C-D8EF-DA7B-D2115CC5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A22E7-BF08-46F6-A387-F3033071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CB303-F413-D681-078C-3393238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CB92B-E50F-5157-44F0-02FCA67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A6B14-3C43-4B11-EFC7-FFD09CA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8159-67D2-7FBE-53C3-7407B08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5C32-F17B-5E5F-93EB-DC07AD1A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59AC0-0604-E1B1-99F9-5E3FC5DB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4820D-AAB2-B78F-91EC-BA0F1D0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F8614-97C5-4A5D-B6AF-003EFEF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80F13-88ED-CBDD-6A14-7FB60256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7B0D-E34D-0249-917D-C99E5D2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7FA-3E87-E37B-D08E-9CC9AFF0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1BC8-E6CA-83D5-36AB-0A25B442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C7872-2AC6-D289-0131-364A5BD8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D46C4-863C-6D0F-A06C-03982BF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9A078-B73D-7CBA-9FE1-EF6887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97ED-294B-AF0A-83A0-4EF3F342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C949-BCD2-09C7-0333-94478DF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4784F-8509-32B0-E098-A60306A7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0BFF-CCDA-8C3F-5520-64425BD4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9E90C-8B86-02D2-6BAA-653D4DED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498F-BAFF-A99C-4D39-92B1CE5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E36C-353C-59DB-255B-01AA29D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4FB1-2D5B-1CB2-E5EB-9A42C222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3B0B-C43B-AB6D-85ED-20C35AFF0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1513-175E-FCC6-5F18-DB9FB4EC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E480-89DD-FE49-B45B-F31E0903726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9724-69AB-8050-3C3D-29BF97F5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574C-D97B-AB13-AFEA-BBFFE671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freepik.com/author/flaticon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svg"/><Relationship Id="rId5" Type="http://schemas.openxmlformats.org/officeDocument/2006/relationships/image" Target="../media/image18.jp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2.sv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7.jpeg"/><Relationship Id="rId1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255270" y="130417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4E7202-1EBE-F800-BF96-ABF4A4DDE3DA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12D77-38CC-C223-66BE-B81812B5FC70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6BA59-210F-51CA-F509-C66B1C11579C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76082-15F8-2CC5-9C96-94C38A7749E3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EED77-AE41-19F3-B46A-C791F4E9D324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7DD02-4A8F-006E-C547-76430B9196EB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351D6C-BFB2-612B-766A-2744D6774BDD}"/>
                </a:ext>
              </a:extLst>
            </p:cNvPr>
            <p:cNvSpPr/>
            <p:nvPr/>
          </p:nvSpPr>
          <p:spPr>
            <a:xfrm>
              <a:off x="8219768" y="2231921"/>
              <a:ext cx="1333253" cy="8554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D94D5-AE1F-76B0-40E7-A0603F5ED25A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F8EB59-F8B7-ECF5-8EBF-8A1532066C4A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FE38A7-8880-E409-6A6D-E4EB004D638B}"/>
                </a:ext>
              </a:extLst>
            </p:cNvPr>
            <p:cNvSpPr/>
            <p:nvPr/>
          </p:nvSpPr>
          <p:spPr>
            <a:xfrm>
              <a:off x="7079926" y="392309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7ACA7-361A-4E2E-4A29-1D456B96AB02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0B83F-AFD3-16B0-EB97-FEC55286FD29}"/>
                </a:ext>
              </a:extLst>
            </p:cNvPr>
            <p:cNvSpPr/>
            <p:nvPr/>
          </p:nvSpPr>
          <p:spPr>
            <a:xfrm>
              <a:off x="2779200" y="1651819"/>
              <a:ext cx="365760" cy="4522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C7A5-41E1-1D57-2A38-8051D305B936}"/>
              </a:ext>
            </a:extLst>
          </p:cNvPr>
          <p:cNvGrpSpPr/>
          <p:nvPr/>
        </p:nvGrpSpPr>
        <p:grpSpPr>
          <a:xfrm>
            <a:off x="9509760" y="1463040"/>
            <a:ext cx="182880" cy="1280160"/>
            <a:chOff x="9601200" y="1554480"/>
            <a:chExt cx="182880" cy="1280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A11E9D-EC06-B084-488E-15E78E4F8213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4253-01CD-D745-18BD-5475D302D0C4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A92F59-3722-F9EE-4A2B-3995BF859AA5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969A47-F68B-B9F7-0F1E-8C76F6043413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441DC6-CE30-D00E-B50D-397E2255DADC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47F24-D077-9133-F01E-BDBEA7FF02C5}"/>
              </a:ext>
            </a:extLst>
          </p:cNvPr>
          <p:cNvGrpSpPr/>
          <p:nvPr/>
        </p:nvGrpSpPr>
        <p:grpSpPr>
          <a:xfrm>
            <a:off x="9509760" y="3749040"/>
            <a:ext cx="182880" cy="1280160"/>
            <a:chOff x="9601200" y="1554480"/>
            <a:chExt cx="182880" cy="1280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E023AB-5A69-EADA-1B4D-906B9CE4C5F2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2A4D123-284C-8F14-266B-C2B9C57C4D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81F484-2780-2054-C811-07224C484ADD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5872B-9BD8-FDC4-4522-250489D4437D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62606F-643A-1849-EF8D-4CECB2FDA6D8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C523A-7698-612F-984D-7C799158DBA4}"/>
              </a:ext>
            </a:extLst>
          </p:cNvPr>
          <p:cNvGrpSpPr/>
          <p:nvPr/>
        </p:nvGrpSpPr>
        <p:grpSpPr>
          <a:xfrm>
            <a:off x="10789920" y="1463040"/>
            <a:ext cx="182880" cy="1280160"/>
            <a:chOff x="9601200" y="1554480"/>
            <a:chExt cx="182880" cy="12801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996CEE-E0BC-1785-9DC3-E4DD8C37A011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E73FD87-7719-300E-2BB2-513973972B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3D52B9-3A80-FB14-2BA4-4C0DDD8DD8D1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1F44D7-00FE-FF47-8AF2-3A14660CC9F1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015F62-D8CC-7DB1-549E-A8EB7A07825F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5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9445-04F8-BFA1-7D69-8912B8574AD3}"/>
              </a:ext>
            </a:extLst>
          </p:cNvPr>
          <p:cNvGrpSpPr/>
          <p:nvPr/>
        </p:nvGrpSpPr>
        <p:grpSpPr>
          <a:xfrm>
            <a:off x="1538867" y="992523"/>
            <a:ext cx="9147173" cy="3559018"/>
            <a:chOff x="1538867" y="992523"/>
            <a:chExt cx="9147173" cy="3559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D6ACF4-4A90-1B7C-26A7-927EB657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67" y="992523"/>
              <a:ext cx="9147173" cy="1701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B7D09-2B39-0B35-DEF4-64D3EDF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67" y="2872404"/>
              <a:ext cx="9114266" cy="16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1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40759400-62DF-2CAD-8470-D817409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4" y="2862834"/>
            <a:ext cx="1162924" cy="2201489"/>
          </a:xfrm>
          <a:prstGeom prst="rect">
            <a:avLst/>
          </a:prstGeom>
        </p:spPr>
      </p:pic>
      <p:pic>
        <p:nvPicPr>
          <p:cNvPr id="2" name="图片 1" descr="图片包含 游戏机, 镜子, 放大镜, 项链&#10;&#10;描述已自动生成">
            <a:extLst>
              <a:ext uri="{FF2B5EF4-FFF2-40B4-BE49-F238E27FC236}">
                <a16:creationId xmlns:a16="http://schemas.microsoft.com/office/drawing/2014/main" id="{F89B45C9-851A-905E-C0E5-00A0E5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1512" r="25397" b="7782"/>
          <a:stretch/>
        </p:blipFill>
        <p:spPr>
          <a:xfrm>
            <a:off x="2034548" y="1991611"/>
            <a:ext cx="1126319" cy="103778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E95555F-6BB7-0CF5-47C3-F77A9F57E30C}"/>
              </a:ext>
            </a:extLst>
          </p:cNvPr>
          <p:cNvGrpSpPr/>
          <p:nvPr/>
        </p:nvGrpSpPr>
        <p:grpSpPr>
          <a:xfrm>
            <a:off x="5273795" y="2037905"/>
            <a:ext cx="1054378" cy="966824"/>
            <a:chOff x="4334320" y="1014910"/>
            <a:chExt cx="1178015" cy="9233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2BED38-E512-4324-9464-A5246BFDADFD}"/>
                </a:ext>
              </a:extLst>
            </p:cNvPr>
            <p:cNvSpPr/>
            <p:nvPr/>
          </p:nvSpPr>
          <p:spPr>
            <a:xfrm>
              <a:off x="4374866" y="1065951"/>
              <a:ext cx="1091181" cy="82124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671271E-2AC1-FD97-7F57-DE5F44105155}"/>
                </a:ext>
              </a:extLst>
            </p:cNvPr>
            <p:cNvSpPr txBox="1"/>
            <p:nvPr/>
          </p:nvSpPr>
          <p:spPr>
            <a:xfrm>
              <a:off x="4334320" y="1014910"/>
              <a:ext cx="11780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Digital </a:t>
              </a:r>
            </a:p>
            <a:p>
              <a:pPr algn="ctr"/>
              <a:r>
                <a:rPr lang="en-US" dirty="0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80FCEB2E-8ACC-FE2B-611F-4DFDA77B004C}"/>
              </a:ext>
            </a:extLst>
          </p:cNvPr>
          <p:cNvGrpSpPr/>
          <p:nvPr/>
        </p:nvGrpSpPr>
        <p:grpSpPr>
          <a:xfrm>
            <a:off x="3087764" y="2232194"/>
            <a:ext cx="463876" cy="577070"/>
            <a:chOff x="2152340" y="3211974"/>
            <a:chExt cx="731521" cy="10041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F3EBAD2-84D9-600F-8960-1632498D7DB8}"/>
                </a:ext>
              </a:extLst>
            </p:cNvPr>
            <p:cNvGrpSpPr/>
            <p:nvPr/>
          </p:nvGrpSpPr>
          <p:grpSpPr>
            <a:xfrm>
              <a:off x="25181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6EEA1A-15D6-E85C-DF3E-51FAC3AABAC3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8EEF678-C0C1-EAC7-E03F-866E9994D28F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05CBFDD-BCAD-056C-7EF7-B41A8C81319A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2992950-4F9B-30ED-786B-A14DFC53D13D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9E9A12-FC38-48A1-7561-693A9C513A32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2826D3-A974-DEA2-3EFB-0E499680E668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61B656-8BD0-4241-8BCC-42C26D7D1B5F}"/>
                </a:ext>
              </a:extLst>
            </p:cNvPr>
            <p:cNvCxnSpPr/>
            <p:nvPr/>
          </p:nvCxnSpPr>
          <p:spPr>
            <a:xfrm flipH="1">
              <a:off x="2152340" y="3696243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1A5259B-CBCF-3819-F643-4A9623D3733D}"/>
              </a:ext>
            </a:extLst>
          </p:cNvPr>
          <p:cNvGrpSpPr/>
          <p:nvPr/>
        </p:nvGrpSpPr>
        <p:grpSpPr>
          <a:xfrm>
            <a:off x="4823617" y="2232194"/>
            <a:ext cx="451837" cy="577070"/>
            <a:chOff x="3950300" y="3211974"/>
            <a:chExt cx="731520" cy="10041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B1960-0C2A-83B4-0087-5E5C78C47921}"/>
                </a:ext>
              </a:extLst>
            </p:cNvPr>
            <p:cNvGrpSpPr/>
            <p:nvPr/>
          </p:nvGrpSpPr>
          <p:grpSpPr>
            <a:xfrm rot="10800000">
              <a:off x="39503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3CB65E1-6245-A24D-1612-FBBA56A1CB1B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725AC818-83DA-37C6-F3F7-42B159146396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D4C03D0-8472-AD7A-6AB9-8342A7A507C0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C69A9006-2B05-944E-CD7F-0912F1C86F27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2CE11-13CA-2696-2D3F-72EDF0228258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2B6AAB-77F3-7364-D5B7-9B80A1A82934}"/>
                  </a:ext>
                </a:extLst>
              </p:cNvPr>
              <p:cNvCxnSpPr>
                <a:endCxn id="46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7B7C7A3-DCA9-2230-B712-1A6824BD0D39}"/>
                </a:ext>
              </a:extLst>
            </p:cNvPr>
            <p:cNvCxnSpPr/>
            <p:nvPr/>
          </p:nvCxnSpPr>
          <p:spPr>
            <a:xfrm>
              <a:off x="4316060" y="3720361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3071064F-9C53-5CC7-9201-CC6B9B5638ED}"/>
              </a:ext>
            </a:extLst>
          </p:cNvPr>
          <p:cNvGrpSpPr/>
          <p:nvPr/>
        </p:nvGrpSpPr>
        <p:grpSpPr>
          <a:xfrm>
            <a:off x="3550032" y="2073987"/>
            <a:ext cx="1261494" cy="369332"/>
            <a:chOff x="3549334" y="1880460"/>
            <a:chExt cx="1261494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141393-793F-C391-3607-A50C9969E1A5}"/>
                </a:ext>
              </a:extLst>
            </p:cNvPr>
            <p:cNvSpPr/>
            <p:nvPr/>
          </p:nvSpPr>
          <p:spPr>
            <a:xfrm>
              <a:off x="3549334" y="1918832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4CA03E22-614E-4AAF-FDF3-6AA2879AC079}"/>
                </a:ext>
              </a:extLst>
            </p:cNvPr>
            <p:cNvSpPr txBox="1"/>
            <p:nvPr/>
          </p:nvSpPr>
          <p:spPr>
            <a:xfrm>
              <a:off x="3620699" y="1880460"/>
              <a:ext cx="1131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9DoF IMU</a:t>
              </a:r>
            </a:p>
          </p:txBody>
        </p: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DED86CBA-07BC-6EFD-534A-13AD6AAC72B6}"/>
              </a:ext>
            </a:extLst>
          </p:cNvPr>
          <p:cNvGrpSpPr/>
          <p:nvPr/>
        </p:nvGrpSpPr>
        <p:grpSpPr>
          <a:xfrm>
            <a:off x="3568784" y="2585295"/>
            <a:ext cx="1286489" cy="369332"/>
            <a:chOff x="3568501" y="2686581"/>
            <a:chExt cx="1286489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1FFD9-C52C-AFB0-F1EB-A827D15FE2D2}"/>
                </a:ext>
              </a:extLst>
            </p:cNvPr>
            <p:cNvSpPr/>
            <p:nvPr/>
          </p:nvSpPr>
          <p:spPr>
            <a:xfrm>
              <a:off x="3568501" y="2743513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CB063577-5103-3153-6997-77F494D3D994}"/>
                </a:ext>
              </a:extLst>
            </p:cNvPr>
            <p:cNvSpPr txBox="1"/>
            <p:nvPr/>
          </p:nvSpPr>
          <p:spPr>
            <a:xfrm>
              <a:off x="3593496" y="2686581"/>
              <a:ext cx="126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PPG Sensor</a:t>
              </a:r>
            </a:p>
          </p:txBody>
        </p:sp>
      </p:grpSp>
      <p:sp>
        <p:nvSpPr>
          <p:cNvPr id="14" name="Rectangle 6">
            <a:hlinkClick r:id="rId5"/>
            <a:extLst>
              <a:ext uri="{FF2B5EF4-FFF2-40B4-BE49-F238E27FC236}">
                <a16:creationId xmlns:a16="http://schemas.microsoft.com/office/drawing/2014/main" id="{CAC8E793-7138-2AAF-5C67-395BC360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76" y="1253305"/>
            <a:ext cx="406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20FF6-6C62-1EE8-2D7D-FBDAC49B71CC}"/>
              </a:ext>
            </a:extLst>
          </p:cNvPr>
          <p:cNvGrpSpPr/>
          <p:nvPr/>
        </p:nvGrpSpPr>
        <p:grpSpPr>
          <a:xfrm>
            <a:off x="5188764" y="2521317"/>
            <a:ext cx="1261494" cy="1588739"/>
            <a:chOff x="5696136" y="2519758"/>
            <a:chExt cx="940861" cy="2149593"/>
          </a:xfrm>
        </p:grpSpPr>
        <p:grpSp>
          <p:nvGrpSpPr>
            <p:cNvPr id="1031" name="组合 1030">
              <a:extLst>
                <a:ext uri="{FF2B5EF4-FFF2-40B4-BE49-F238E27FC236}">
                  <a16:creationId xmlns:a16="http://schemas.microsoft.com/office/drawing/2014/main" id="{84875E11-99B7-686A-4E0E-88A425493FFE}"/>
                </a:ext>
              </a:extLst>
            </p:cNvPr>
            <p:cNvGrpSpPr/>
            <p:nvPr/>
          </p:nvGrpSpPr>
          <p:grpSpPr>
            <a:xfrm>
              <a:off x="6313648" y="2519758"/>
              <a:ext cx="323349" cy="2145139"/>
              <a:chOff x="6313648" y="2519857"/>
              <a:chExt cx="509377" cy="2109535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3205E161-F0BD-7E38-B899-1F190031DFC1}"/>
                  </a:ext>
                </a:extLst>
              </p:cNvPr>
              <p:cNvSpPr/>
              <p:nvPr/>
            </p:nvSpPr>
            <p:spPr>
              <a:xfrm rot="5400000">
                <a:off x="6375277" y="4202003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1">
                <a:extLst>
                  <a:ext uri="{FF2B5EF4-FFF2-40B4-BE49-F238E27FC236}">
                    <a16:creationId xmlns:a16="http://schemas.microsoft.com/office/drawing/2014/main" id="{0B5F77D7-4AD3-6D16-A17D-78CCED946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2666" y="2770239"/>
                <a:ext cx="20359" cy="168910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59">
                <a:extLst>
                  <a:ext uri="{FF2B5EF4-FFF2-40B4-BE49-F238E27FC236}">
                    <a16:creationId xmlns:a16="http://schemas.microsoft.com/office/drawing/2014/main" id="{ADFD1025-D52E-9A7D-D8F2-EDE837BCE78F}"/>
                  </a:ext>
                </a:extLst>
              </p:cNvPr>
              <p:cNvSpPr/>
              <p:nvPr/>
            </p:nvSpPr>
            <p:spPr>
              <a:xfrm>
                <a:off x="6457265" y="2525730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Arrow Connector 1054">
                <a:extLst>
                  <a:ext uri="{FF2B5EF4-FFF2-40B4-BE49-F238E27FC236}">
                    <a16:creationId xmlns:a16="http://schemas.microsoft.com/office/drawing/2014/main" id="{78959C1E-B923-981F-060F-38AF40C88978}"/>
                  </a:ext>
                </a:extLst>
              </p:cNvPr>
              <p:cNvCxnSpPr>
                <a:cxnSpLocks/>
                <a:endCxn id="1061" idx="3"/>
              </p:cNvCxnSpPr>
              <p:nvPr/>
            </p:nvCxnSpPr>
            <p:spPr>
              <a:xfrm flipV="1">
                <a:off x="6638741" y="2519857"/>
                <a:ext cx="40844" cy="5873"/>
              </a:xfrm>
              <a:prstGeom prst="straightConnector1">
                <a:avLst/>
              </a:prstGeom>
              <a:ln w="25400">
                <a:solidFill>
                  <a:schemeClr val="accent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84B2C6-C01C-F6CA-0239-B25126245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136" y="4667124"/>
              <a:ext cx="772723" cy="2227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36ADB3-486E-8149-D508-1C1CEC5D179E}"/>
              </a:ext>
            </a:extLst>
          </p:cNvPr>
          <p:cNvGrpSpPr/>
          <p:nvPr/>
        </p:nvGrpSpPr>
        <p:grpSpPr>
          <a:xfrm rot="10800000">
            <a:off x="5221527" y="3330510"/>
            <a:ext cx="242427" cy="1628576"/>
            <a:chOff x="5686023" y="391443"/>
            <a:chExt cx="412059" cy="21449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65CB6E6-81A6-9C96-BB32-2E08DC72EAAF}"/>
                </a:ext>
              </a:extLst>
            </p:cNvPr>
            <p:cNvGrpSpPr/>
            <p:nvPr/>
          </p:nvGrpSpPr>
          <p:grpSpPr>
            <a:xfrm>
              <a:off x="5686024" y="391443"/>
              <a:ext cx="412058" cy="2144977"/>
              <a:chOff x="5640470" y="2255141"/>
              <a:chExt cx="412058" cy="160433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A1D84E8-CC1D-8787-07AF-140F5F5DF9FB}"/>
                  </a:ext>
                </a:extLst>
              </p:cNvPr>
              <p:cNvGrpSpPr/>
              <p:nvPr/>
            </p:nvGrpSpPr>
            <p:grpSpPr>
              <a:xfrm>
                <a:off x="5640470" y="2255141"/>
                <a:ext cx="398371" cy="365760"/>
                <a:chOff x="2233463" y="2618738"/>
                <a:chExt cx="398371" cy="365760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EF9B5E79-9ED8-FF8F-C069-7ED500FDF32B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CA6A994-308D-63CD-8C76-8D4A2606084A}"/>
                    </a:ext>
                  </a:extLst>
                </p:cNvPr>
                <p:cNvCxnSpPr>
                  <a:cxnSpLocks/>
                  <a:stCxn id="63" idx="2"/>
                </p:cNvCxnSpPr>
                <p:nvPr/>
              </p:nvCxnSpPr>
              <p:spPr>
                <a:xfrm rot="10800000" flipH="1">
                  <a:off x="2416343" y="2618738"/>
                  <a:ext cx="215491" cy="0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DD3AEADC-EFF5-FC4F-BD3D-82A0A8DD4E38}"/>
                  </a:ext>
                </a:extLst>
              </p:cNvPr>
              <p:cNvSpPr/>
              <p:nvPr/>
            </p:nvSpPr>
            <p:spPr>
              <a:xfrm rot="10800000">
                <a:off x="5640470" y="3491018"/>
                <a:ext cx="365760" cy="365760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3EDA2A4-B586-8101-EE90-398BE33BC65F}"/>
                  </a:ext>
                </a:extLst>
              </p:cNvPr>
              <p:cNvCxnSpPr/>
              <p:nvPr/>
            </p:nvCxnSpPr>
            <p:spPr>
              <a:xfrm>
                <a:off x="5779878" y="3859473"/>
                <a:ext cx="272650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51E1E4D-2834-1CA8-D886-E65D73F14FB6}"/>
                  </a:ext>
                </a:extLst>
              </p:cNvPr>
              <p:cNvCxnSpPr>
                <a:stCxn id="63" idx="0"/>
                <a:endCxn id="60" idx="2"/>
              </p:cNvCxnSpPr>
              <p:nvPr/>
            </p:nvCxnSpPr>
            <p:spPr>
              <a:xfrm>
                <a:off x="5640470" y="2438021"/>
                <a:ext cx="0" cy="123587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8C2A5294-6F21-28CC-C176-68ABE118DB4B}"/>
                </a:ext>
              </a:extLst>
            </p:cNvPr>
            <p:cNvCxnSpPr/>
            <p:nvPr/>
          </p:nvCxnSpPr>
          <p:spPr>
            <a:xfrm>
              <a:off x="5686023" y="1995778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6083D268-01A5-4432-878C-AA4BDE89EE24}"/>
                </a:ext>
              </a:extLst>
            </p:cNvPr>
            <p:cNvCxnSpPr/>
            <p:nvPr/>
          </p:nvCxnSpPr>
          <p:spPr>
            <a:xfrm>
              <a:off x="5686023" y="975723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3B7E0C-39D2-8D2B-CC19-AD18BC2229A9}"/>
              </a:ext>
            </a:extLst>
          </p:cNvPr>
          <p:cNvGrpSpPr/>
          <p:nvPr/>
        </p:nvGrpSpPr>
        <p:grpSpPr>
          <a:xfrm rot="10800000">
            <a:off x="2793867" y="3927204"/>
            <a:ext cx="636687" cy="365760"/>
            <a:chOff x="5802034" y="5225598"/>
            <a:chExt cx="636687" cy="365760"/>
          </a:xfrm>
        </p:grpSpPr>
        <p:grpSp>
          <p:nvGrpSpPr>
            <p:cNvPr id="37" name="Group 1062">
              <a:extLst>
                <a:ext uri="{FF2B5EF4-FFF2-40B4-BE49-F238E27FC236}">
                  <a16:creationId xmlns:a16="http://schemas.microsoft.com/office/drawing/2014/main" id="{5D940173-D087-5042-441C-811729F46FBB}"/>
                </a:ext>
              </a:extLst>
            </p:cNvPr>
            <p:cNvGrpSpPr/>
            <p:nvPr/>
          </p:nvGrpSpPr>
          <p:grpSpPr>
            <a:xfrm>
              <a:off x="5802034" y="5225598"/>
              <a:ext cx="636687" cy="365760"/>
              <a:chOff x="8426051" y="2486063"/>
              <a:chExt cx="636687" cy="365760"/>
            </a:xfrm>
          </p:grpSpPr>
          <p:sp>
            <p:nvSpPr>
              <p:cNvPr id="42" name="Oval 89">
                <a:extLst>
                  <a:ext uri="{FF2B5EF4-FFF2-40B4-BE49-F238E27FC236}">
                    <a16:creationId xmlns:a16="http://schemas.microsoft.com/office/drawing/2014/main" id="{A6A16F81-FDF6-4558-9A80-102815616567}"/>
                  </a:ext>
                </a:extLst>
              </p:cNvPr>
              <p:cNvSpPr/>
              <p:nvPr/>
            </p:nvSpPr>
            <p:spPr>
              <a:xfrm>
                <a:off x="8426051" y="2486063"/>
                <a:ext cx="365760" cy="365760"/>
              </a:xfrm>
              <a:prstGeom prst="ellipse">
                <a:avLst/>
              </a:pr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90">
                <a:extLst>
                  <a:ext uri="{FF2B5EF4-FFF2-40B4-BE49-F238E27FC236}">
                    <a16:creationId xmlns:a16="http://schemas.microsoft.com/office/drawing/2014/main" id="{CA9707E1-68A9-758A-2070-351BD8D7446D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rot="10800000" flipH="1">
                <a:off x="8791811" y="2668943"/>
                <a:ext cx="27092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5" descr="Bluetooth">
              <a:extLst>
                <a:ext uri="{FF2B5EF4-FFF2-40B4-BE49-F238E27FC236}">
                  <a16:creationId xmlns:a16="http://schemas.microsoft.com/office/drawing/2014/main" id="{E0D00E32-606B-0C3A-3ADA-3AD3E96BA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48589" y="5272152"/>
              <a:ext cx="272651" cy="27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TextBox 91">
            <a:extLst>
              <a:ext uri="{FF2B5EF4-FFF2-40B4-BE49-F238E27FC236}">
                <a16:creationId xmlns:a16="http://schemas.microsoft.com/office/drawing/2014/main" id="{BECBD065-C2B1-805E-3D9F-EB2C4D91168C}"/>
              </a:ext>
            </a:extLst>
          </p:cNvPr>
          <p:cNvSpPr txBox="1"/>
          <p:nvPr/>
        </p:nvSpPr>
        <p:spPr>
          <a:xfrm>
            <a:off x="4072072" y="3185889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SpO2</a:t>
            </a:r>
          </a:p>
        </p:txBody>
      </p:sp>
      <p:sp>
        <p:nvSpPr>
          <p:cNvPr id="111" name="TextBox 92">
            <a:extLst>
              <a:ext uri="{FF2B5EF4-FFF2-40B4-BE49-F238E27FC236}">
                <a16:creationId xmlns:a16="http://schemas.microsoft.com/office/drawing/2014/main" id="{22735EE4-95FC-9624-EAA6-DEF30B337F0A}"/>
              </a:ext>
            </a:extLst>
          </p:cNvPr>
          <p:cNvSpPr txBox="1"/>
          <p:nvPr/>
        </p:nvSpPr>
        <p:spPr>
          <a:xfrm>
            <a:off x="3895252" y="3580624"/>
            <a:ext cx="117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Heart Rate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019B8B-B4F9-A191-BFF8-399FEEDFC3CD}"/>
              </a:ext>
            </a:extLst>
          </p:cNvPr>
          <p:cNvGrpSpPr/>
          <p:nvPr/>
        </p:nvGrpSpPr>
        <p:grpSpPr>
          <a:xfrm>
            <a:off x="3803008" y="3213755"/>
            <a:ext cx="1400941" cy="1792130"/>
            <a:chOff x="3956090" y="3213755"/>
            <a:chExt cx="1247859" cy="17921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4BD60-17B8-44EE-D187-1D573B7A1F47}"/>
                </a:ext>
              </a:extLst>
            </p:cNvPr>
            <p:cNvGrpSpPr/>
            <p:nvPr/>
          </p:nvGrpSpPr>
          <p:grpSpPr>
            <a:xfrm>
              <a:off x="3961906" y="4733236"/>
              <a:ext cx="1215226" cy="272649"/>
              <a:chOff x="4032662" y="5607246"/>
              <a:chExt cx="1215226" cy="272649"/>
            </a:xfrm>
          </p:grpSpPr>
          <p:pic>
            <p:nvPicPr>
              <p:cNvPr id="115" name="Picture 14" descr="Compass Symbol Vector Art, Icons, and Graphics for Free Download">
                <a:extLst>
                  <a:ext uri="{FF2B5EF4-FFF2-40B4-BE49-F238E27FC236}">
                    <a16:creationId xmlns:a16="http://schemas.microsoft.com/office/drawing/2014/main" id="{48831F95-F635-0CE0-C834-D22B6870D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2" t="19150" r="18637" b="19461"/>
              <a:stretch/>
            </p:blipFill>
            <p:spPr bwMode="auto">
              <a:xfrm>
                <a:off x="4987054" y="5634669"/>
                <a:ext cx="242251" cy="24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Rectangle 1032">
                <a:extLst>
                  <a:ext uri="{FF2B5EF4-FFF2-40B4-BE49-F238E27FC236}">
                    <a16:creationId xmlns:a16="http://schemas.microsoft.com/office/drawing/2014/main" id="{6EFFDF98-269D-392F-672E-6C24FEDEDB4A}"/>
                  </a:ext>
                </a:extLst>
              </p:cNvPr>
              <p:cNvSpPr/>
              <p:nvPr/>
            </p:nvSpPr>
            <p:spPr>
              <a:xfrm>
                <a:off x="4032662" y="5607246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B72753-4B90-5604-EF6D-B46BF555B18D}"/>
                </a:ext>
              </a:extLst>
            </p:cNvPr>
            <p:cNvGrpSpPr/>
            <p:nvPr/>
          </p:nvGrpSpPr>
          <p:grpSpPr>
            <a:xfrm>
              <a:off x="3958393" y="3580625"/>
              <a:ext cx="1245556" cy="321682"/>
              <a:chOff x="4023099" y="4000427"/>
              <a:chExt cx="1245556" cy="321682"/>
            </a:xfrm>
          </p:grpSpPr>
          <p:pic>
            <p:nvPicPr>
              <p:cNvPr id="106" name="Graphic 106" descr="Heart with pulse with solid fill">
                <a:extLst>
                  <a:ext uri="{FF2B5EF4-FFF2-40B4-BE49-F238E27FC236}">
                    <a16:creationId xmlns:a16="http://schemas.microsoft.com/office/drawing/2014/main" id="{91CAF806-B2A3-7842-C64B-D99E26DB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46973" y="4000427"/>
                <a:ext cx="321682" cy="321682"/>
              </a:xfrm>
              <a:prstGeom prst="rect">
                <a:avLst/>
              </a:prstGeom>
            </p:spPr>
          </p:pic>
          <p:sp>
            <p:nvSpPr>
              <p:cNvPr id="110" name="Rectangle 9">
                <a:extLst>
                  <a:ext uri="{FF2B5EF4-FFF2-40B4-BE49-F238E27FC236}">
                    <a16:creationId xmlns:a16="http://schemas.microsoft.com/office/drawing/2014/main" id="{8EE8F09D-6AD0-32FE-81E9-9EF4FE967EB3}"/>
                  </a:ext>
                </a:extLst>
              </p:cNvPr>
              <p:cNvSpPr/>
              <p:nvPr/>
            </p:nvSpPr>
            <p:spPr>
              <a:xfrm>
                <a:off x="4023099" y="4021698"/>
                <a:ext cx="121963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A5EF13-2242-8282-D345-C9BCB6F72AC1}"/>
                </a:ext>
              </a:extLst>
            </p:cNvPr>
            <p:cNvGrpSpPr/>
            <p:nvPr/>
          </p:nvGrpSpPr>
          <p:grpSpPr>
            <a:xfrm>
              <a:off x="3969659" y="3213755"/>
              <a:ext cx="1215226" cy="272649"/>
              <a:chOff x="4028914" y="3478655"/>
              <a:chExt cx="1215226" cy="272649"/>
            </a:xfrm>
          </p:grpSpPr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77EDDEE5-1A43-C08E-D3B9-F2CF8C9FEDDE}"/>
                  </a:ext>
                </a:extLst>
              </p:cNvPr>
              <p:cNvSpPr/>
              <p:nvPr/>
            </p:nvSpPr>
            <p:spPr>
              <a:xfrm>
                <a:off x="4028914" y="3478655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2" name="Picture 121" descr="Logo, icon&#10;&#10;Description automatically generated">
                <a:extLst>
                  <a:ext uri="{FF2B5EF4-FFF2-40B4-BE49-F238E27FC236}">
                    <a16:creationId xmlns:a16="http://schemas.microsoft.com/office/drawing/2014/main" id="{114B05D5-EF2A-E8AB-024B-7B15608E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7863" y="3502773"/>
                <a:ext cx="158864" cy="21843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274C62-BC97-1202-A6D7-B295FC9FAF0F}"/>
                </a:ext>
              </a:extLst>
            </p:cNvPr>
            <p:cNvGrpSpPr/>
            <p:nvPr/>
          </p:nvGrpSpPr>
          <p:grpSpPr>
            <a:xfrm>
              <a:off x="3956090" y="4339540"/>
              <a:ext cx="1224047" cy="272649"/>
              <a:chOff x="4017283" y="5073997"/>
              <a:chExt cx="1224047" cy="272649"/>
            </a:xfrm>
          </p:grpSpPr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1B52A177-C590-47B5-5BB3-BC4C60837D65}"/>
                  </a:ext>
                </a:extLst>
              </p:cNvPr>
              <p:cNvSpPr/>
              <p:nvPr/>
            </p:nvSpPr>
            <p:spPr>
              <a:xfrm>
                <a:off x="4017283" y="5073997"/>
                <a:ext cx="122404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0" descr="Gyroscope Sensor Icon - Free PNG &amp; SVG 614173 - Noun Project">
                <a:extLst>
                  <a:ext uri="{FF2B5EF4-FFF2-40B4-BE49-F238E27FC236}">
                    <a16:creationId xmlns:a16="http://schemas.microsoft.com/office/drawing/2014/main" id="{BD9EBDC8-E969-D1F6-3969-C0E1F8E649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991280" y="5099705"/>
                <a:ext cx="235185" cy="23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1649E8-04D8-DE5C-024F-C541C07F75F1}"/>
                </a:ext>
              </a:extLst>
            </p:cNvPr>
            <p:cNvGrpSpPr/>
            <p:nvPr/>
          </p:nvGrpSpPr>
          <p:grpSpPr>
            <a:xfrm>
              <a:off x="3961906" y="3967964"/>
              <a:ext cx="1226857" cy="272652"/>
              <a:chOff x="4017283" y="4556660"/>
              <a:chExt cx="1226857" cy="272652"/>
            </a:xfrm>
          </p:grpSpPr>
          <p:pic>
            <p:nvPicPr>
              <p:cNvPr id="113" name="Picture 4" descr="Accelerometer Icons - Free SVG &amp; PNG Accelerometer Images - Noun Project">
                <a:extLst>
                  <a:ext uri="{FF2B5EF4-FFF2-40B4-BE49-F238E27FC236}">
                    <a16:creationId xmlns:a16="http://schemas.microsoft.com/office/drawing/2014/main" id="{C40CF5F7-25E7-E610-04EB-5CDACB353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971488" y="4556660"/>
                <a:ext cx="272652" cy="27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Rectangle 125">
                <a:extLst>
                  <a:ext uri="{FF2B5EF4-FFF2-40B4-BE49-F238E27FC236}">
                    <a16:creationId xmlns:a16="http://schemas.microsoft.com/office/drawing/2014/main" id="{8AE4E607-DB62-232C-2364-A78483CFE41A}"/>
                  </a:ext>
                </a:extLst>
              </p:cNvPr>
              <p:cNvSpPr/>
              <p:nvPr/>
            </p:nvSpPr>
            <p:spPr>
              <a:xfrm>
                <a:off x="4017283" y="4556662"/>
                <a:ext cx="1219638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7" name="TextBox 1023">
            <a:extLst>
              <a:ext uri="{FF2B5EF4-FFF2-40B4-BE49-F238E27FC236}">
                <a16:creationId xmlns:a16="http://schemas.microsoft.com/office/drawing/2014/main" id="{03457CAF-2A70-3141-764B-94A994723038}"/>
              </a:ext>
            </a:extLst>
          </p:cNvPr>
          <p:cNvSpPr txBox="1"/>
          <p:nvPr/>
        </p:nvSpPr>
        <p:spPr>
          <a:xfrm>
            <a:off x="3740252" y="3940410"/>
            <a:ext cx="1257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Accelerometer</a:t>
            </a:r>
          </a:p>
        </p:txBody>
      </p:sp>
      <p:sp>
        <p:nvSpPr>
          <p:cNvPr id="118" name="TextBox 1050">
            <a:extLst>
              <a:ext uri="{FF2B5EF4-FFF2-40B4-BE49-F238E27FC236}">
                <a16:creationId xmlns:a16="http://schemas.microsoft.com/office/drawing/2014/main" id="{954B9B71-1A0E-22F7-7F8E-50AAA4439442}"/>
              </a:ext>
            </a:extLst>
          </p:cNvPr>
          <p:cNvSpPr txBox="1"/>
          <p:nvPr/>
        </p:nvSpPr>
        <p:spPr>
          <a:xfrm>
            <a:off x="3823209" y="4300580"/>
            <a:ext cx="955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Gyroscope</a:t>
            </a:r>
          </a:p>
        </p:txBody>
      </p:sp>
      <p:sp>
        <p:nvSpPr>
          <p:cNvPr id="119" name="TextBox 1051">
            <a:extLst>
              <a:ext uri="{FF2B5EF4-FFF2-40B4-BE49-F238E27FC236}">
                <a16:creationId xmlns:a16="http://schemas.microsoft.com/office/drawing/2014/main" id="{D352DDB4-A2CD-19E5-D594-B42834232E28}"/>
              </a:ext>
            </a:extLst>
          </p:cNvPr>
          <p:cNvSpPr txBox="1"/>
          <p:nvPr/>
        </p:nvSpPr>
        <p:spPr>
          <a:xfrm>
            <a:off x="3897347" y="469555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Compass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9590ED-D36E-4BEA-2F74-069490339265}"/>
              </a:ext>
            </a:extLst>
          </p:cNvPr>
          <p:cNvGrpSpPr/>
          <p:nvPr/>
        </p:nvGrpSpPr>
        <p:grpSpPr>
          <a:xfrm>
            <a:off x="3430556" y="3311589"/>
            <a:ext cx="386284" cy="1598664"/>
            <a:chOff x="3237677" y="3644715"/>
            <a:chExt cx="795932" cy="2144977"/>
          </a:xfrm>
        </p:grpSpPr>
        <p:sp>
          <p:nvSpPr>
            <p:cNvPr id="21" name="Arc 77">
              <a:extLst>
                <a:ext uri="{FF2B5EF4-FFF2-40B4-BE49-F238E27FC236}">
                  <a16:creationId xmlns:a16="http://schemas.microsoft.com/office/drawing/2014/main" id="{026844FF-F0F7-8827-7339-53C60EFEDC94}"/>
                </a:ext>
              </a:extLst>
            </p:cNvPr>
            <p:cNvSpPr/>
            <p:nvPr/>
          </p:nvSpPr>
          <p:spPr>
            <a:xfrm rot="16200000">
              <a:off x="3603342" y="3644716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78">
              <a:extLst>
                <a:ext uri="{FF2B5EF4-FFF2-40B4-BE49-F238E27FC236}">
                  <a16:creationId xmlns:a16="http://schemas.microsoft.com/office/drawing/2014/main" id="{CCAA7B81-20DE-3351-F3A5-9118EA2C6BC8}"/>
                </a:ext>
              </a:extLst>
            </p:cNvPr>
            <p:cNvCxnSpPr/>
            <p:nvPr/>
          </p:nvCxnSpPr>
          <p:spPr>
            <a:xfrm rot="10800000" flipH="1">
              <a:off x="3603342" y="4185359"/>
              <a:ext cx="408289" cy="2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5">
              <a:extLst>
                <a:ext uri="{FF2B5EF4-FFF2-40B4-BE49-F238E27FC236}">
                  <a16:creationId xmlns:a16="http://schemas.microsoft.com/office/drawing/2014/main" id="{2B4D6B56-6CE4-FA65-15B4-5E995376DDEC}"/>
                </a:ext>
              </a:extLst>
            </p:cNvPr>
            <p:cNvCxnSpPr>
              <a:stCxn id="35" idx="0"/>
            </p:cNvCxnSpPr>
            <p:nvPr/>
          </p:nvCxnSpPr>
          <p:spPr>
            <a:xfrm rot="10800000" flipH="1" flipV="1">
              <a:off x="3787065" y="5789691"/>
              <a:ext cx="228335" cy="1"/>
            </a:xfrm>
            <a:prstGeom prst="line">
              <a:avLst/>
            </a:prstGeom>
            <a:ln w="25400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6">
              <a:extLst>
                <a:ext uri="{FF2B5EF4-FFF2-40B4-BE49-F238E27FC236}">
                  <a16:creationId xmlns:a16="http://schemas.microsoft.com/office/drawing/2014/main" id="{DC7BEDF7-6543-DA7D-ABF4-8DCE551598A1}"/>
                </a:ext>
              </a:extLst>
            </p:cNvPr>
            <p:cNvCxnSpPr>
              <a:stCxn id="21" idx="0"/>
            </p:cNvCxnSpPr>
            <p:nvPr/>
          </p:nvCxnSpPr>
          <p:spPr>
            <a:xfrm rot="10800000" flipV="1">
              <a:off x="3603342" y="3827596"/>
              <a:ext cx="0" cy="1779217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79">
              <a:extLst>
                <a:ext uri="{FF2B5EF4-FFF2-40B4-BE49-F238E27FC236}">
                  <a16:creationId xmlns:a16="http://schemas.microsoft.com/office/drawing/2014/main" id="{9BF14609-9103-E694-E2F2-4C93F32D3915}"/>
                </a:ext>
              </a:extLst>
            </p:cNvPr>
            <p:cNvCxnSpPr/>
            <p:nvPr/>
          </p:nvCxnSpPr>
          <p:spPr>
            <a:xfrm rot="10800000">
              <a:off x="3603342" y="5240807"/>
              <a:ext cx="40176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26">
              <a:extLst>
                <a:ext uri="{FF2B5EF4-FFF2-40B4-BE49-F238E27FC236}">
                  <a16:creationId xmlns:a16="http://schemas.microsoft.com/office/drawing/2014/main" id="{616A61EF-520E-41F8-3D8D-BC2CC5CC758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3237677" y="4716080"/>
              <a:ext cx="753648" cy="0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1069">
              <a:extLst>
                <a:ext uri="{FF2B5EF4-FFF2-40B4-BE49-F238E27FC236}">
                  <a16:creationId xmlns:a16="http://schemas.microsoft.com/office/drawing/2014/main" id="{AFC9752E-B8ED-BB51-EEC2-165FACCAF87E}"/>
                </a:ext>
              </a:extLst>
            </p:cNvPr>
            <p:cNvSpPr/>
            <p:nvPr/>
          </p:nvSpPr>
          <p:spPr>
            <a:xfrm rot="10800000">
              <a:off x="3604185" y="5423931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79">
              <a:extLst>
                <a:ext uri="{FF2B5EF4-FFF2-40B4-BE49-F238E27FC236}">
                  <a16:creationId xmlns:a16="http://schemas.microsoft.com/office/drawing/2014/main" id="{5E2E7BC6-5D26-4874-7B4D-1B508C50F84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3786222" y="3644715"/>
              <a:ext cx="247387" cy="1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9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1524000" y="139561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4EA5C1-4E3B-EB52-1BE5-F32E014B2831}"/>
              </a:ext>
            </a:extLst>
          </p:cNvPr>
          <p:cNvSpPr txBox="1"/>
          <p:nvPr/>
        </p:nvSpPr>
        <p:spPr>
          <a:xfrm>
            <a:off x="5880392" y="3002337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Front of the 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38D566-37D8-C3AB-4E69-6F65DD69631D}"/>
              </a:ext>
            </a:extLst>
          </p:cNvPr>
          <p:cNvSpPr txBox="1"/>
          <p:nvPr/>
        </p:nvSpPr>
        <p:spPr>
          <a:xfrm>
            <a:off x="5869172" y="52777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035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1A542C6-EAFC-FFCC-F3CD-1E2027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5615"/>
            <a:ext cx="9144000" cy="179138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CE165B-716E-2D11-F4B4-0A94C0DE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55502"/>
            <a:ext cx="9144000" cy="170688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BBA6C35-2916-B5BE-73CD-FE9BFC605BAD}"/>
              </a:ext>
            </a:extLst>
          </p:cNvPr>
          <p:cNvSpPr/>
          <p:nvPr/>
        </p:nvSpPr>
        <p:spPr>
          <a:xfrm>
            <a:off x="3205316" y="1651819"/>
            <a:ext cx="1097280" cy="1160207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7C39C2-1E4C-7964-1E00-03CCA9E40B04}"/>
              </a:ext>
            </a:extLst>
          </p:cNvPr>
          <p:cNvCxnSpPr>
            <a:cxnSpLocks/>
          </p:cNvCxnSpPr>
          <p:nvPr/>
        </p:nvCxnSpPr>
        <p:spPr>
          <a:xfrm flipH="1">
            <a:off x="3749040" y="1303020"/>
            <a:ext cx="274320" cy="778395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CA7D1-F839-28D3-4497-86570204577A}"/>
              </a:ext>
            </a:extLst>
          </p:cNvPr>
          <p:cNvCxnSpPr>
            <a:cxnSpLocks/>
          </p:cNvCxnSpPr>
          <p:nvPr/>
        </p:nvCxnSpPr>
        <p:spPr>
          <a:xfrm>
            <a:off x="2964180" y="2408608"/>
            <a:ext cx="0" cy="688922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E72FF-2E34-256D-0CCB-15F41F6E7D09}"/>
              </a:ext>
            </a:extLst>
          </p:cNvPr>
          <p:cNvCxnSpPr>
            <a:cxnSpLocks/>
          </p:cNvCxnSpPr>
          <p:nvPr/>
        </p:nvCxnSpPr>
        <p:spPr>
          <a:xfrm>
            <a:off x="2813793" y="1289106"/>
            <a:ext cx="150387" cy="57779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8E6740-8137-0830-B539-AE6B100A2069}"/>
              </a:ext>
            </a:extLst>
          </p:cNvPr>
          <p:cNvCxnSpPr>
            <a:cxnSpLocks/>
          </p:cNvCxnSpPr>
          <p:nvPr/>
        </p:nvCxnSpPr>
        <p:spPr>
          <a:xfrm>
            <a:off x="567690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527190-C3CB-E2E4-3387-DBBA141C8948}"/>
              </a:ext>
            </a:extLst>
          </p:cNvPr>
          <p:cNvCxnSpPr>
            <a:cxnSpLocks/>
          </p:cNvCxnSpPr>
          <p:nvPr/>
        </p:nvCxnSpPr>
        <p:spPr>
          <a:xfrm>
            <a:off x="6606540" y="2476032"/>
            <a:ext cx="0" cy="621498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D4220-B231-D045-7395-B4722F9D3984}"/>
              </a:ext>
            </a:extLst>
          </p:cNvPr>
          <p:cNvCxnSpPr>
            <a:cxnSpLocks/>
          </p:cNvCxnSpPr>
          <p:nvPr/>
        </p:nvCxnSpPr>
        <p:spPr>
          <a:xfrm>
            <a:off x="6606540" y="1303020"/>
            <a:ext cx="0" cy="65954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C15A8-5673-FA81-F353-AE3CB2A28687}"/>
              </a:ext>
            </a:extLst>
          </p:cNvPr>
          <p:cNvCxnSpPr>
            <a:cxnSpLocks/>
          </p:cNvCxnSpPr>
          <p:nvPr/>
        </p:nvCxnSpPr>
        <p:spPr>
          <a:xfrm>
            <a:off x="736473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3E76D2-CCD2-27FB-1393-AD41EA76D54B}"/>
              </a:ext>
            </a:extLst>
          </p:cNvPr>
          <p:cNvCxnSpPr>
            <a:cxnSpLocks/>
          </p:cNvCxnSpPr>
          <p:nvPr/>
        </p:nvCxnSpPr>
        <p:spPr>
          <a:xfrm>
            <a:off x="8690610" y="2694419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B208A-5246-38C0-BBB2-0A9947153A77}"/>
              </a:ext>
            </a:extLst>
          </p:cNvPr>
          <p:cNvCxnSpPr>
            <a:cxnSpLocks/>
          </p:cNvCxnSpPr>
          <p:nvPr/>
        </p:nvCxnSpPr>
        <p:spPr>
          <a:xfrm>
            <a:off x="9243060" y="1289106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4C8ABD-09E9-E938-6E97-9B0891F075F5}"/>
              </a:ext>
            </a:extLst>
          </p:cNvPr>
          <p:cNvSpPr txBox="1"/>
          <p:nvPr/>
        </p:nvSpPr>
        <p:spPr>
          <a:xfrm>
            <a:off x="2546985" y="918169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060734-1538-26C7-4385-9344FD0FE6AC}"/>
              </a:ext>
            </a:extLst>
          </p:cNvPr>
          <p:cNvSpPr txBox="1"/>
          <p:nvPr/>
        </p:nvSpPr>
        <p:spPr>
          <a:xfrm>
            <a:off x="3587620" y="920382"/>
            <a:ext cx="104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NRF52832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440F7-DD44-0F9F-45E9-41582F550A53}"/>
              </a:ext>
            </a:extLst>
          </p:cNvPr>
          <p:cNvSpPr txBox="1"/>
          <p:nvPr/>
        </p:nvSpPr>
        <p:spPr>
          <a:xfrm>
            <a:off x="2403720" y="3124321"/>
            <a:ext cx="119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32.768 KHz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5D39E-0E35-23C9-CD4C-1F50EE16948F}"/>
              </a:ext>
            </a:extLst>
          </p:cNvPr>
          <p:cNvSpPr txBox="1"/>
          <p:nvPr/>
        </p:nvSpPr>
        <p:spPr>
          <a:xfrm>
            <a:off x="5194935" y="3111776"/>
            <a:ext cx="108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ICM20948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BD27F-6405-EC95-580E-F22B9B4508A2}"/>
              </a:ext>
            </a:extLst>
          </p:cNvPr>
          <p:cNvSpPr txBox="1"/>
          <p:nvPr/>
        </p:nvSpPr>
        <p:spPr>
          <a:xfrm>
            <a:off x="6189345" y="933368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38504-15CD-B42D-E533-ACA5F523CFCE}"/>
              </a:ext>
            </a:extLst>
          </p:cNvPr>
          <p:cNvSpPr txBox="1"/>
          <p:nvPr/>
        </p:nvSpPr>
        <p:spPr>
          <a:xfrm>
            <a:off x="6189345" y="3104653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638FD-A1B8-9A37-3211-4BB2D79D42B7}"/>
              </a:ext>
            </a:extLst>
          </p:cNvPr>
          <p:cNvSpPr txBox="1"/>
          <p:nvPr/>
        </p:nvSpPr>
        <p:spPr>
          <a:xfrm>
            <a:off x="7023735" y="3094377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94F91-DBE0-0CEB-C76E-902A2F967D85}"/>
              </a:ext>
            </a:extLst>
          </p:cNvPr>
          <p:cNvSpPr txBox="1"/>
          <p:nvPr/>
        </p:nvSpPr>
        <p:spPr>
          <a:xfrm>
            <a:off x="8313223" y="3094377"/>
            <a:ext cx="79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Slide</a:t>
            </a:r>
          </a:p>
          <a:p>
            <a:pPr algn="ctr"/>
            <a:r>
              <a:rPr lang="en-US" sz="1600" dirty="0"/>
              <a:t>button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78098D-3B2C-48B5-0CF1-1768578734DE}"/>
              </a:ext>
            </a:extLst>
          </p:cNvPr>
          <p:cNvSpPr txBox="1"/>
          <p:nvPr/>
        </p:nvSpPr>
        <p:spPr>
          <a:xfrm>
            <a:off x="8711757" y="967243"/>
            <a:ext cx="139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antenna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00B19-4851-E3D6-8636-D7AD277301C7}"/>
              </a:ext>
            </a:extLst>
          </p:cNvPr>
          <p:cNvCxnSpPr>
            <a:cxnSpLocks/>
          </p:cNvCxnSpPr>
          <p:nvPr/>
        </p:nvCxnSpPr>
        <p:spPr>
          <a:xfrm>
            <a:off x="5256901" y="1303020"/>
            <a:ext cx="176159" cy="422369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AC6CA7-D96F-E81D-1892-B89E38CFD760}"/>
              </a:ext>
            </a:extLst>
          </p:cNvPr>
          <p:cNvSpPr txBox="1"/>
          <p:nvPr/>
        </p:nvSpPr>
        <p:spPr>
          <a:xfrm>
            <a:off x="4839705" y="934964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2E1F55-C26A-D42E-D3DF-925C34696E83}"/>
              </a:ext>
            </a:extLst>
          </p:cNvPr>
          <p:cNvCxnSpPr>
            <a:cxnSpLocks/>
          </p:cNvCxnSpPr>
          <p:nvPr/>
        </p:nvCxnSpPr>
        <p:spPr>
          <a:xfrm>
            <a:off x="9894570" y="4613390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675D3B4-CC08-CC05-442C-7AFEAF9CC83E}"/>
              </a:ext>
            </a:extLst>
          </p:cNvPr>
          <p:cNvSpPr txBox="1"/>
          <p:nvPr/>
        </p:nvSpPr>
        <p:spPr>
          <a:xfrm>
            <a:off x="9337359" y="5416458"/>
            <a:ext cx="1114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MAX30101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347C09-5B93-78A2-1F91-09EF47B420D1}"/>
              </a:ext>
            </a:extLst>
          </p:cNvPr>
          <p:cNvCxnSpPr>
            <a:cxnSpLocks/>
          </p:cNvCxnSpPr>
          <p:nvPr/>
        </p:nvCxnSpPr>
        <p:spPr>
          <a:xfrm flipV="1">
            <a:off x="9459279" y="3679152"/>
            <a:ext cx="176211" cy="447794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020B67E-89E7-064D-8295-E47E9E7D2091}"/>
              </a:ext>
            </a:extLst>
          </p:cNvPr>
          <p:cNvSpPr txBox="1"/>
          <p:nvPr/>
        </p:nvSpPr>
        <p:spPr>
          <a:xfrm>
            <a:off x="9510714" y="3339232"/>
            <a:ext cx="43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98BB2F-0715-4F17-35C6-D4FF9F8544D4}"/>
              </a:ext>
            </a:extLst>
          </p:cNvPr>
          <p:cNvCxnSpPr>
            <a:cxnSpLocks/>
          </p:cNvCxnSpPr>
          <p:nvPr/>
        </p:nvCxnSpPr>
        <p:spPr>
          <a:xfrm>
            <a:off x="7023735" y="3677786"/>
            <a:ext cx="182988" cy="33901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EBBFE3-E62D-5AE9-128B-18C1C46D894A}"/>
              </a:ext>
            </a:extLst>
          </p:cNvPr>
          <p:cNvSpPr txBox="1"/>
          <p:nvPr/>
        </p:nvSpPr>
        <p:spPr>
          <a:xfrm>
            <a:off x="6579183" y="3407528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8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3663E-5EBC-7D10-D4A5-7259CAEF3170}"/>
              </a:ext>
            </a:extLst>
          </p:cNvPr>
          <p:cNvGrpSpPr/>
          <p:nvPr/>
        </p:nvGrpSpPr>
        <p:grpSpPr>
          <a:xfrm>
            <a:off x="2405057" y="587658"/>
            <a:ext cx="6474716" cy="2381694"/>
            <a:chOff x="1524000" y="1395615"/>
            <a:chExt cx="9144000" cy="4043663"/>
          </a:xfrm>
        </p:grpSpPr>
        <p:pic>
          <p:nvPicPr>
            <p:cNvPr id="19" name="Picture 1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8D55E078-4FE7-AE1A-3820-A7EC96F8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B7C4ED02-FB87-767E-D111-8C56967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53"/>
            <a:stretch/>
          </p:blipFill>
          <p:spPr>
            <a:xfrm>
              <a:off x="1524000" y="3755502"/>
              <a:ext cx="9144000" cy="1683776"/>
            </a:xfrm>
            <a:prstGeom prst="rect">
              <a:avLst/>
            </a:prstGeom>
          </p:spPr>
        </p:pic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DF04709B-E24E-2562-4E1F-C8C80C68622E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A8468-568C-5AFD-9781-69B596403CB7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70535-006D-2D2D-2AFC-6BC0A61ED39A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B75F4-4841-7C00-9250-20F38C5E3120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00DE08-B930-A4CD-1B39-4AF3DEC91855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050A7A-DF60-48FD-2815-AC44E50F7173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86BE4-E9A2-74C9-0E61-DF05A8767E60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2D9F52-2EC0-36FF-C357-554CFDC92BF5}"/>
                </a:ext>
              </a:extLst>
            </p:cNvPr>
            <p:cNvSpPr/>
            <p:nvPr/>
          </p:nvSpPr>
          <p:spPr>
            <a:xfrm>
              <a:off x="8219768" y="2231920"/>
              <a:ext cx="1333254" cy="70869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0E1A5-3E2B-0F34-3F5C-14AEFBE7AD85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316F06CC-0E5C-731F-8D75-7CF74338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658"/>
            <a:ext cx="2654595" cy="238169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89CCBCD-5A77-52EB-C964-51613165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15" y="3427956"/>
            <a:ext cx="2449419" cy="2381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155393" y="5837772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6817134" y="5837772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637118" y="528920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5764407" y="1366959"/>
            <a:ext cx="1341114" cy="289908"/>
            <a:chOff x="2479879" y="1667575"/>
            <a:chExt cx="882102" cy="22054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3348" y="1667575"/>
              <a:ext cx="158633" cy="22054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37123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416259" y="537008"/>
            <a:ext cx="1460916" cy="461616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4F75129-BF0B-0390-E43E-6E6FC994BE53}"/>
              </a:ext>
            </a:extLst>
          </p:cNvPr>
          <p:cNvCxnSpPr>
            <a:cxnSpLocks/>
          </p:cNvCxnSpPr>
          <p:nvPr/>
        </p:nvCxnSpPr>
        <p:spPr>
          <a:xfrm flipV="1">
            <a:off x="8080132" y="535365"/>
            <a:ext cx="38983" cy="140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82E9E4-1F51-9DAC-F146-8DBA7C679CD2}"/>
              </a:ext>
            </a:extLst>
          </p:cNvPr>
          <p:cNvCxnSpPr>
            <a:cxnSpLocks/>
          </p:cNvCxnSpPr>
          <p:nvPr/>
        </p:nvCxnSpPr>
        <p:spPr>
          <a:xfrm>
            <a:off x="8108973" y="533662"/>
            <a:ext cx="10540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090269" y="1497654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457555" y="108334"/>
            <a:ext cx="1412526" cy="841385"/>
            <a:chOff x="5428760" y="108334"/>
            <a:chExt cx="1441321" cy="84138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25456" y="528922"/>
              <a:ext cx="1056272" cy="420797"/>
              <a:chOff x="2877425" y="1671710"/>
              <a:chExt cx="484556" cy="21641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3302" cy="21641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472438" y="255677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61286" y="13114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Chip Antenna</a:t>
            </a:r>
          </a:p>
          <a:p>
            <a:pPr algn="ctr"/>
            <a:r>
              <a:rPr lang="en-US" altLang="zh-CN" sz="1200" b="1" dirty="0"/>
              <a:t>2450AT18B100E</a:t>
            </a:r>
            <a:endParaRPr lang="zh-CN" altLang="en-US" sz="1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08973" y="1416767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5864206" y="1402999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428186" y="86304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437765" y="520697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257158" y="102320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32.768 kHz</a:t>
            </a:r>
            <a:endParaRPr lang="zh-CN" altLang="en-US" sz="1200" b="1" dirty="0">
              <a:solidFill>
                <a:srgbClr val="00206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430671" y="520697"/>
            <a:ext cx="897972" cy="559539"/>
            <a:chOff x="2877425" y="1670868"/>
            <a:chExt cx="484556" cy="217254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3155" y="1670868"/>
              <a:ext cx="48826" cy="217254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435730" cy="0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40891"/>
            <a:ext cx="1356603" cy="78597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1" y="668300"/>
            <a:ext cx="5982500" cy="990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00" y="1980000"/>
            <a:ext cx="5952800" cy="975639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599452" y="72387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3905827" y="77846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354067" y="98287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5936226" y="73440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544599" y="103869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7642910" y="69260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6BE4-E9A2-74C9-0E61-DF05A8767E60}"/>
              </a:ext>
            </a:extLst>
          </p:cNvPr>
          <p:cNvSpPr/>
          <p:nvPr/>
        </p:nvSpPr>
        <p:spPr>
          <a:xfrm>
            <a:off x="3673302" y="1116144"/>
            <a:ext cx="194241" cy="215431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193267" y="109156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163083" y="2144190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7946759" y="2086225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273549" y="765479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277798" y="5741856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7002398" y="5766431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844015" y="556557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6411558" y="1414740"/>
            <a:ext cx="1341114" cy="280116"/>
            <a:chOff x="2479879" y="1675024"/>
            <a:chExt cx="882102" cy="21309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5445" y="1676400"/>
              <a:ext cx="96536" cy="211722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85566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544599" y="53700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119114" y="533662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137322" y="1508030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664199" y="108334"/>
            <a:ext cx="1205881" cy="869841"/>
            <a:chOff x="5428760" y="108334"/>
            <a:chExt cx="1441321" cy="8314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31626" y="528926"/>
              <a:ext cx="1050101" cy="410879"/>
              <a:chOff x="2877425" y="1671710"/>
              <a:chExt cx="481725" cy="211312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0471" cy="21131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703671" y="28255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97632" y="10831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66546" y="1448785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417941" y="1453284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702933" y="8530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755103" y="540172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586059" y="120898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32.768 kHz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835489" y="553919"/>
            <a:ext cx="832818" cy="568952"/>
            <a:chOff x="2877425" y="1667213"/>
            <a:chExt cx="484556" cy="220909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289" y="1667213"/>
              <a:ext cx="140692" cy="220909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096"/>
              <a:ext cx="348358" cy="772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05083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381284" y="68632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83999" y="1508400"/>
            <a:ext cx="720000" cy="3203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500952" y="1279963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DB1-F7BD-E93A-3760-F758E3BEA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0" t="21288" r="26410" b="14943"/>
          <a:stretch/>
        </p:blipFill>
        <p:spPr>
          <a:xfrm>
            <a:off x="2800619" y="3283177"/>
            <a:ext cx="2533712" cy="2459291"/>
          </a:xfrm>
          <a:prstGeom prst="rect">
            <a:avLst/>
          </a:prstGeom>
        </p:spPr>
      </p:pic>
      <p:pic>
        <p:nvPicPr>
          <p:cNvPr id="5" name="Picture 4" descr="A ring on a table&#10;&#10;Description automatically generated with medium confidence">
            <a:extLst>
              <a:ext uri="{FF2B5EF4-FFF2-40B4-BE49-F238E27FC236}">
                <a16:creationId xmlns:a16="http://schemas.microsoft.com/office/drawing/2014/main" id="{64F263E4-A202-888B-CCE5-BFC056A7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18" t="15805" r="26018" b="16195"/>
          <a:stretch/>
        </p:blipFill>
        <p:spPr>
          <a:xfrm>
            <a:off x="6335329" y="3300326"/>
            <a:ext cx="2442673" cy="24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6FA7E-A160-5D29-D11B-FDB549CF68F9}"/>
              </a:ext>
            </a:extLst>
          </p:cNvPr>
          <p:cNvGrpSpPr/>
          <p:nvPr/>
        </p:nvGrpSpPr>
        <p:grpSpPr>
          <a:xfrm rot="5400000">
            <a:off x="94221" y="308326"/>
            <a:ext cx="9134573" cy="6874394"/>
            <a:chOff x="107098" y="-272811"/>
            <a:chExt cx="9134573" cy="6874394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115FDEE-85A8-4535-2AD8-02570F65C9F2}"/>
                </a:ext>
              </a:extLst>
            </p:cNvPr>
            <p:cNvGrpSpPr/>
            <p:nvPr/>
          </p:nvGrpSpPr>
          <p:grpSpPr>
            <a:xfrm>
              <a:off x="107098" y="-272811"/>
              <a:ext cx="9134573" cy="6873920"/>
              <a:chOff x="107098" y="-272811"/>
              <a:chExt cx="9134573" cy="687392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806130" y="3114830"/>
                <a:ext cx="5982500" cy="99005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8C8C92D-B229-B832-8294-6F4CEDA62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86789" y="3135840"/>
                <a:ext cx="5952800" cy="975639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 rot="16200000">
                <a:off x="698856" y="511444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 rot="16200000">
                <a:off x="733186" y="4828341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 rot="16200000">
                <a:off x="967993" y="3726349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 rot="16200000">
                <a:off x="859767" y="2928054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 rot="16200000">
                <a:off x="1023760" y="2671627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 rot="16200000">
                <a:off x="574745" y="1464597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 rot="16200000">
                <a:off x="850042" y="1570056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46E416-A388-D691-049E-64FCF0F86D30}"/>
                  </a:ext>
                </a:extLst>
              </p:cNvPr>
              <p:cNvSpPr/>
              <p:nvPr/>
            </p:nvSpPr>
            <p:spPr>
              <a:xfrm rot="16200000">
                <a:off x="2252909" y="807654"/>
                <a:ext cx="386395" cy="56025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46FF91-82C2-2EA0-D6F0-89E03003F4FB}"/>
                  </a:ext>
                </a:extLst>
              </p:cNvPr>
              <p:cNvSpPr/>
              <p:nvPr/>
            </p:nvSpPr>
            <p:spPr>
              <a:xfrm rot="16200000">
                <a:off x="2100884" y="1312080"/>
                <a:ext cx="192353" cy="178089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 rot="16200000">
                <a:off x="758491" y="3997010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1D1DA-8E6B-D98E-26D7-5C2B9F9520F4}"/>
                  </a:ext>
                </a:extLst>
              </p:cNvPr>
              <p:cNvSpPr txBox="1"/>
              <p:nvPr/>
            </p:nvSpPr>
            <p:spPr>
              <a:xfrm rot="16200000">
                <a:off x="1332506" y="3743241"/>
                <a:ext cx="681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 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E59AD-6B1E-552C-5BE5-E99B1B123A2C}"/>
                  </a:ext>
                </a:extLst>
              </p:cNvPr>
              <p:cNvSpPr txBox="1"/>
              <p:nvPr/>
            </p:nvSpPr>
            <p:spPr>
              <a:xfrm rot="16200000">
                <a:off x="2545825" y="3681901"/>
                <a:ext cx="975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 Bottom</a:t>
                </a: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0D779C9B-EF7F-EDD2-2A2E-4564205AC5D2}"/>
                  </a:ext>
                </a:extLst>
              </p:cNvPr>
              <p:cNvGrpSpPr/>
              <p:nvPr/>
            </p:nvGrpSpPr>
            <p:grpSpPr>
              <a:xfrm>
                <a:off x="5879466" y="1312731"/>
                <a:ext cx="320156" cy="4722903"/>
                <a:chOff x="5922395" y="1312731"/>
                <a:chExt cx="320156" cy="4722903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966358-6898-35E6-5169-C0256264443E}"/>
                    </a:ext>
                  </a:extLst>
                </p:cNvPr>
                <p:cNvSpPr txBox="1"/>
                <p:nvPr/>
              </p:nvSpPr>
              <p:spPr>
                <a:xfrm rot="16200000">
                  <a:off x="5486539" y="5292000"/>
                  <a:ext cx="11794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(c) Front view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82A0B0-9F9D-7C4E-FB1A-9940C3F87AF3}"/>
                    </a:ext>
                  </a:extLst>
                </p:cNvPr>
                <p:cNvSpPr txBox="1"/>
                <p:nvPr/>
              </p:nvSpPr>
              <p:spPr>
                <a:xfrm rot="16200000">
                  <a:off x="5530305" y="1717200"/>
                  <a:ext cx="1116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(d) Side view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 rot="16200000">
                <a:off x="472663" y="4281261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 rot="5400000">
                <a:off x="906032" y="2221887"/>
                <a:ext cx="1341114" cy="280116"/>
                <a:chOff x="2479879" y="1675024"/>
                <a:chExt cx="882102" cy="213098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5445" y="1676400"/>
                  <a:ext cx="96536" cy="211722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479879" y="1675024"/>
                  <a:ext cx="785566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 rot="16200000">
                <a:off x="141004" y="1984679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 rot="16200000">
                <a:off x="112837" y="723629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5400000">
                <a:off x="1068717" y="695063"/>
                <a:ext cx="1072779" cy="150570"/>
                <a:chOff x="2877425" y="1675024"/>
                <a:chExt cx="484556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 rot="16200000">
                <a:off x="-37895" y="2742000"/>
                <a:ext cx="1205881" cy="869841"/>
                <a:chOff x="5428760" y="108334"/>
                <a:chExt cx="1441321" cy="831471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531626" y="528926"/>
                  <a:ext cx="1050101" cy="410879"/>
                  <a:chOff x="2877425" y="1671710"/>
                  <a:chExt cx="481725" cy="211312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3258679" y="1671710"/>
                    <a:ext cx="100471" cy="211312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8760" y="108334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 rot="16200000">
                <a:off x="155488" y="4314528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 rot="16200000">
                <a:off x="-314358" y="1894953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 rot="16200000">
                <a:off x="-312791" y="541866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 rot="16200000">
                <a:off x="935347" y="465285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 rot="16200000">
                <a:off x="913887" y="2187932"/>
                <a:ext cx="1399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 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 rot="16200000">
                <a:off x="-82510" y="5089853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 rot="16200000">
                <a:off x="218845" y="5096880"/>
                <a:ext cx="935195" cy="248958"/>
                <a:chOff x="2877425" y="1670868"/>
                <a:chExt cx="484556" cy="217254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51499" y="1670868"/>
                  <a:ext cx="110482" cy="217254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0868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27D8B765-79D6-096A-8989-A6E3CB1FFAB3}"/>
                  </a:ext>
                </a:extLst>
              </p:cNvPr>
              <p:cNvGrpSpPr/>
              <p:nvPr/>
            </p:nvGrpSpPr>
            <p:grpSpPr>
              <a:xfrm rot="5400000">
                <a:off x="2447612" y="516243"/>
                <a:ext cx="1056272" cy="480961"/>
                <a:chOff x="2877425" y="1671710"/>
                <a:chExt cx="484556" cy="216413"/>
              </a:xfrm>
            </p:grpSpPr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D25946D1-AEA0-3CAA-3714-98FF161B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58679" y="1671710"/>
                  <a:ext cx="103302" cy="21641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CC9A8A74-2225-2B75-36B2-6765BAEC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77425" y="1673538"/>
                  <a:ext cx="382677" cy="148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525EA3-19C0-8CEE-BD3A-CE5403DCACC3}"/>
                  </a:ext>
                </a:extLst>
              </p:cNvPr>
              <p:cNvSpPr txBox="1"/>
              <p:nvPr/>
            </p:nvSpPr>
            <p:spPr>
              <a:xfrm rot="16200000">
                <a:off x="2312893" y="430526"/>
                <a:ext cx="144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 PPG Sensor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MAX30101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9C3AB7-06C6-5AF3-EA25-90C103A75523}"/>
                  </a:ext>
                </a:extLst>
              </p:cNvPr>
              <p:cNvGrpSpPr/>
              <p:nvPr/>
            </p:nvGrpSpPr>
            <p:grpSpPr>
              <a:xfrm rot="5400000" flipH="1">
                <a:off x="2034394" y="1765129"/>
                <a:ext cx="1441320" cy="924092"/>
                <a:chOff x="2818730" y="1671776"/>
                <a:chExt cx="543251" cy="216346"/>
              </a:xfrm>
            </p:grpSpPr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63A2917-6119-65F6-4BA2-D3F2E940D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4667" y="1671776"/>
                  <a:ext cx="97314" cy="21634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DAB21470-868F-B068-0C5F-7D023D14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18730" y="1671776"/>
                  <a:ext cx="450992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CFD37C-362A-4FDC-DA1B-B6BF57F4FED1}"/>
                  </a:ext>
                </a:extLst>
              </p:cNvPr>
              <p:cNvSpPr txBox="1"/>
              <p:nvPr/>
            </p:nvSpPr>
            <p:spPr>
              <a:xfrm rot="16200000">
                <a:off x="2370519" y="2095598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TXS0102DQE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C2E39BC-218F-26FD-054D-4307ABBCF61A}"/>
                  </a:ext>
                </a:extLst>
              </p:cNvPr>
              <p:cNvGrpSpPr/>
              <p:nvPr/>
            </p:nvGrpSpPr>
            <p:grpSpPr>
              <a:xfrm rot="16200000">
                <a:off x="2375695" y="4930846"/>
                <a:ext cx="1297253" cy="375876"/>
                <a:chOff x="3899437" y="2814592"/>
                <a:chExt cx="1074466" cy="4750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A2C105D-288F-CA96-7AB2-1464F50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437" y="3285468"/>
                  <a:ext cx="836204" cy="344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5207182-3B77-5ED1-D7FA-1BFF2AE5C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32788" y="2814592"/>
                  <a:ext cx="241115" cy="47508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C1EBA39-939B-E100-3B70-ECC275C47E3E}"/>
                  </a:ext>
                </a:extLst>
              </p:cNvPr>
              <p:cNvSpPr txBox="1"/>
              <p:nvPr/>
            </p:nvSpPr>
            <p:spPr>
              <a:xfrm rot="16200000">
                <a:off x="2300412" y="5023734"/>
                <a:ext cx="1437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SWD 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Programming</a:t>
                </a:r>
                <a:endParaRPr lang="zh-CN" altLang="en-US" sz="1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Rectangle 23">
                <a:extLst>
                  <a:ext uri="{FF2B5EF4-FFF2-40B4-BE49-F238E27FC236}">
                    <a16:creationId xmlns:a16="http://schemas.microsoft.com/office/drawing/2014/main" id="{2EAF01B0-0B99-9897-1A2D-B1C3542C2B65}"/>
                  </a:ext>
                </a:extLst>
              </p:cNvPr>
              <p:cNvSpPr/>
              <p:nvPr/>
            </p:nvSpPr>
            <p:spPr>
              <a:xfrm rot="16200000">
                <a:off x="1713081" y="3364180"/>
                <a:ext cx="1425676" cy="79808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 rot="16200000">
                <a:off x="914208" y="447509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319971" y="444720"/>
                <a:ext cx="425561" cy="5121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6239ED-4F7C-8656-5F77-F31B90F38EA3}"/>
                  </a:ext>
                </a:extLst>
              </p:cNvPr>
              <p:cNvSpPr txBox="1"/>
              <p:nvPr/>
            </p:nvSpPr>
            <p:spPr>
              <a:xfrm rot="16200000">
                <a:off x="660471" y="17008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 Pins</a:t>
                </a:r>
                <a:endParaRPr lang="zh-CN" altLang="en-US" sz="1200" b="1" dirty="0">
                  <a:solidFill>
                    <a:srgbClr val="03E1C7"/>
                  </a:solidFill>
                </a:endParaRPr>
              </a:p>
            </p:txBody>
          </p: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9384D23D-ADDD-10E7-9547-7EBD515AE122}"/>
                  </a:ext>
                </a:extLst>
              </p:cNvPr>
              <p:cNvGrpSpPr/>
              <p:nvPr/>
            </p:nvGrpSpPr>
            <p:grpSpPr>
              <a:xfrm>
                <a:off x="3384000" y="4104000"/>
                <a:ext cx="5463884" cy="2450900"/>
                <a:chOff x="3411967" y="4154111"/>
                <a:chExt cx="5463884" cy="2450900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8318" t="15805" r="26018" b="16195"/>
                <a:stretch/>
              </p:blipFill>
              <p:spPr>
                <a:xfrm rot="16200000">
                  <a:off x="3403126" y="4162952"/>
                  <a:ext cx="2442673" cy="242499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5798" t="20152" r="28887" b="14777"/>
                <a:stretch/>
              </p:blipFill>
              <p:spPr>
                <a:xfrm rot="16200000">
                  <a:off x="6485337" y="4214496"/>
                  <a:ext cx="2442674" cy="2338355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D18B337A-58F3-6F92-CCC6-9144595CCD49}"/>
                  </a:ext>
                </a:extLst>
              </p:cNvPr>
              <p:cNvGrpSpPr/>
              <p:nvPr/>
            </p:nvGrpSpPr>
            <p:grpSpPr>
              <a:xfrm>
                <a:off x="3384000" y="504000"/>
                <a:ext cx="5480180" cy="2431778"/>
                <a:chOff x="3395671" y="618606"/>
                <a:chExt cx="5480180" cy="2431778"/>
              </a:xfrm>
            </p:grpSpPr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0708" t="23720" r="29552" b="19319"/>
                <a:stretch/>
              </p:blipFill>
              <p:spPr>
                <a:xfrm rot="16200000">
                  <a:off x="3425594" y="630136"/>
                  <a:ext cx="2390325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0165" t="23720" r="29465" b="17084"/>
                <a:stretch/>
              </p:blipFill>
              <p:spPr>
                <a:xfrm rot="16200000">
                  <a:off x="6471375" y="645908"/>
                  <a:ext cx="2431777" cy="2377174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11F367-7AEE-DBC6-0B55-83041097FC9D}"/>
                  </a:ext>
                </a:extLst>
              </p:cNvPr>
              <p:cNvGrpSpPr/>
              <p:nvPr/>
            </p:nvGrpSpPr>
            <p:grpSpPr>
              <a:xfrm>
                <a:off x="8928000" y="1332000"/>
                <a:ext cx="313671" cy="4710847"/>
                <a:chOff x="9585564" y="1119081"/>
                <a:chExt cx="313671" cy="4710847"/>
              </a:xfrm>
            </p:grpSpPr>
            <p:sp>
              <p:nvSpPr>
                <p:cNvPr id="149" name="TextBox 15">
                  <a:extLst>
                    <a:ext uri="{FF2B5EF4-FFF2-40B4-BE49-F238E27FC236}">
                      <a16:creationId xmlns:a16="http://schemas.microsoft.com/office/drawing/2014/main" id="{B31952A7-EE4E-D3CF-173C-D86193B116A1}"/>
                    </a:ext>
                  </a:extLst>
                </p:cNvPr>
                <p:cNvSpPr txBox="1"/>
                <p:nvPr/>
              </p:nvSpPr>
              <p:spPr>
                <a:xfrm rot="16200000">
                  <a:off x="9142494" y="5079081"/>
                  <a:ext cx="1193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(e) Front view</a:t>
                  </a:r>
                </a:p>
              </p:txBody>
            </p:sp>
            <p:sp>
              <p:nvSpPr>
                <p:cNvPr id="150" name="TextBox 16">
                  <a:extLst>
                    <a:ext uri="{FF2B5EF4-FFF2-40B4-BE49-F238E27FC236}">
                      <a16:creationId xmlns:a16="http://schemas.microsoft.com/office/drawing/2014/main" id="{55E6EA67-D291-21CE-673D-99D2CC714F12}"/>
                    </a:ext>
                  </a:extLst>
                </p:cNvPr>
                <p:cNvSpPr txBox="1"/>
                <p:nvPr/>
              </p:nvSpPr>
              <p:spPr>
                <a:xfrm rot="16200000">
                  <a:off x="9205712" y="1504827"/>
                  <a:ext cx="10792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(f) Side view</a:t>
                  </a:r>
                </a:p>
              </p:txBody>
            </p:sp>
          </p:grp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>
              <a:off x="1805468" y="617083"/>
              <a:ext cx="184904" cy="5984500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5400000">
              <a:off x="2331080" y="75934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129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2436B-54AE-7122-AB09-2A3A2DF1A570}"/>
              </a:ext>
            </a:extLst>
          </p:cNvPr>
          <p:cNvGrpSpPr/>
          <p:nvPr/>
        </p:nvGrpSpPr>
        <p:grpSpPr>
          <a:xfrm rot="16200000">
            <a:off x="1254743" y="-932058"/>
            <a:ext cx="7249772" cy="8743880"/>
            <a:chOff x="1256573" y="-731405"/>
            <a:chExt cx="7249772" cy="874388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66CB032-6C14-6206-E90E-0F39CD6A1E05}"/>
                </a:ext>
              </a:extLst>
            </p:cNvPr>
            <p:cNvSpPr txBox="1"/>
            <p:nvPr/>
          </p:nvSpPr>
          <p:spPr>
            <a:xfrm>
              <a:off x="1256573" y="1657885"/>
              <a:ext cx="926382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8.3 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mm</a:t>
              </a:r>
              <a:endParaRPr lang="zh-CN" altLang="en-US" b="1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C8C92D-B229-B832-8294-6F4CEDA6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3117" y="1515364"/>
              <a:ext cx="5982500" cy="9756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7381899" y="1679554"/>
              <a:ext cx="386395" cy="5602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7165576" y="1621589"/>
              <a:ext cx="192353" cy="17808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E59AD-6B1E-552C-5BE5-E99B1B123A2C}"/>
                </a:ext>
              </a:extLst>
            </p:cNvPr>
            <p:cNvSpPr txBox="1"/>
            <p:nvPr/>
          </p:nvSpPr>
          <p:spPr>
            <a:xfrm>
              <a:off x="4619795" y="2528802"/>
              <a:ext cx="975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Bottom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7D8B765-79D6-096A-8989-A6E3CB1FFAB3}"/>
                </a:ext>
              </a:extLst>
            </p:cNvPr>
            <p:cNvGrpSpPr/>
            <p:nvPr/>
          </p:nvGrpSpPr>
          <p:grpSpPr>
            <a:xfrm rot="10800000" flipV="1">
              <a:off x="7373177" y="1403809"/>
              <a:ext cx="828259" cy="277404"/>
              <a:chOff x="2922707" y="1676880"/>
              <a:chExt cx="437493" cy="71044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D25946D1-AEA0-3CAA-3714-98FF161B4AA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343261" y="1677632"/>
                <a:ext cx="16939" cy="7029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9A8A74-2225-2B75-36B2-6765BAEC13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22707" y="1676880"/>
                <a:ext cx="429024" cy="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525EA3-19C0-8CEE-BD3A-CE5403DCACC3}"/>
                </a:ext>
              </a:extLst>
            </p:cNvPr>
            <p:cNvSpPr txBox="1"/>
            <p:nvPr/>
          </p:nvSpPr>
          <p:spPr>
            <a:xfrm>
              <a:off x="7065024" y="972770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 PPG Sensor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MAX30101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29C3AB7-06C6-5AF3-EA25-90C103A75523}"/>
                </a:ext>
              </a:extLst>
            </p:cNvPr>
            <p:cNvGrpSpPr/>
            <p:nvPr/>
          </p:nvGrpSpPr>
          <p:grpSpPr>
            <a:xfrm rot="10800000" flipH="1" flipV="1">
              <a:off x="5715041" y="1403817"/>
              <a:ext cx="1443845" cy="223326"/>
              <a:chOff x="2818730" y="1671776"/>
              <a:chExt cx="543251" cy="216346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63A2917-6119-65F6-4BA2-D3F2E940D4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64667" y="1671776"/>
                <a:ext cx="97314" cy="216346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DAB21470-868F-B068-0C5F-7D023D14046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18730" y="1671776"/>
                <a:ext cx="450992" cy="0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4CFD37C-362A-4FDC-DA1B-B6BF57F4FED1}"/>
                </a:ext>
              </a:extLst>
            </p:cNvPr>
            <p:cNvSpPr txBox="1"/>
            <p:nvPr/>
          </p:nvSpPr>
          <p:spPr>
            <a:xfrm>
              <a:off x="5612490" y="98650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Voltage Regulator</a:t>
              </a:r>
            </a:p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TXS0102DQE</a:t>
              </a:r>
              <a:endParaRPr lang="zh-CN" altLang="en-US" sz="12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C2E39BC-218F-26FD-054D-4307ABBCF61A}"/>
                </a:ext>
              </a:extLst>
            </p:cNvPr>
            <p:cNvGrpSpPr/>
            <p:nvPr/>
          </p:nvGrpSpPr>
          <p:grpSpPr>
            <a:xfrm flipV="1">
              <a:off x="2816022" y="1417830"/>
              <a:ext cx="1369830" cy="110075"/>
              <a:chOff x="3899437" y="2814592"/>
              <a:chExt cx="1074466" cy="475088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A2C105D-288F-CA96-7AB2-1464F503D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437" y="3285468"/>
                <a:ext cx="836204" cy="344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85207182-3B77-5ED1-D7FA-1BFF2AE5C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2788" y="2814592"/>
                <a:ext cx="241115" cy="47508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C1EBA39-939B-E100-3B70-ECC275C47E3E}"/>
                </a:ext>
              </a:extLst>
            </p:cNvPr>
            <p:cNvSpPr txBox="1"/>
            <p:nvPr/>
          </p:nvSpPr>
          <p:spPr>
            <a:xfrm>
              <a:off x="2688680" y="994032"/>
              <a:ext cx="1437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SWD </a:t>
              </a:r>
            </a:p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Programming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EAF01B0-0B99-9897-1A2D-B1C3542C2B65}"/>
                </a:ext>
              </a:extLst>
            </p:cNvPr>
            <p:cNvSpPr/>
            <p:nvPr/>
          </p:nvSpPr>
          <p:spPr>
            <a:xfrm>
              <a:off x="4186814" y="1540447"/>
              <a:ext cx="1425676" cy="798089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 rot="5400000">
              <a:off x="4934929" y="-492729"/>
              <a:ext cx="186760" cy="5936886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10800000">
              <a:off x="1858370" y="1505872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EF18E7B-0565-1000-CC6B-DD4999165EE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480452" y="2461332"/>
              <a:ext cx="5062825" cy="6039462"/>
              <a:chOff x="4054129" y="64031"/>
              <a:chExt cx="5253254" cy="626662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033C7F05-32D2-2459-4E5F-DD5B4AEF295E}"/>
                  </a:ext>
                </a:extLst>
              </p:cNvPr>
              <p:cNvGrpSpPr/>
              <p:nvPr/>
            </p:nvGrpSpPr>
            <p:grpSpPr>
              <a:xfrm rot="16200000">
                <a:off x="3393456" y="736234"/>
                <a:ext cx="6253230" cy="4908824"/>
                <a:chOff x="876951" y="2415930"/>
                <a:chExt cx="6253230" cy="4908824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444" t="13935" r="19120" b="16196"/>
                <a:stretch/>
              </p:blipFill>
              <p:spPr>
                <a:xfrm>
                  <a:off x="876951" y="2415930"/>
                  <a:ext cx="3125901" cy="249165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478" t="17529" r="22534" b="13794"/>
                <a:stretch/>
              </p:blipFill>
              <p:spPr>
                <a:xfrm>
                  <a:off x="4002854" y="2415931"/>
                  <a:ext cx="3125900" cy="2467883"/>
                </a:xfrm>
                <a:prstGeom prst="rect">
                  <a:avLst/>
                </a:prstGeom>
              </p:spPr>
            </p:pic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7341" t="23720" r="20667" b="19319"/>
                <a:stretch/>
              </p:blipFill>
              <p:spPr>
                <a:xfrm>
                  <a:off x="876951" y="4874582"/>
                  <a:ext cx="3127328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3426" t="23720" r="24682" b="15266"/>
                <a:stretch/>
              </p:blipFill>
              <p:spPr>
                <a:xfrm>
                  <a:off x="4004280" y="4874580"/>
                  <a:ext cx="3125901" cy="2450173"/>
                </a:xfrm>
                <a:prstGeom prst="rect">
                  <a:avLst/>
                </a:prstGeom>
              </p:spPr>
            </p:pic>
          </p:grpSp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9649" y="577869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64" name="图形 63" descr="徽章 纯色填充">
                <a:extLst>
                  <a:ext uri="{FF2B5EF4-FFF2-40B4-BE49-F238E27FC236}">
                    <a16:creationId xmlns:a16="http://schemas.microsoft.com/office/drawing/2014/main" id="{DCFB1887-CF36-BB5E-6B6D-9E3D5C671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4129" y="266912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1" name="图形 70" descr="徽章 3 纯色填充">
                <a:extLst>
                  <a:ext uri="{FF2B5EF4-FFF2-40B4-BE49-F238E27FC236}">
                    <a16:creationId xmlns:a16="http://schemas.microsoft.com/office/drawing/2014/main" id="{8D419CF9-DC61-1E1D-C5A3-2C71E9F7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6531612" y="579065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3" name="图形 72" descr="徽章 4 纯色填充">
                <a:extLst>
                  <a:ext uri="{FF2B5EF4-FFF2-40B4-BE49-F238E27FC236}">
                    <a16:creationId xmlns:a16="http://schemas.microsoft.com/office/drawing/2014/main" id="{28668D18-5D43-7EFF-DE82-2ACB07C0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6200000">
                <a:off x="6525568" y="265734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74" name="TextBox 14">
                <a:extLst>
                  <a:ext uri="{FF2B5EF4-FFF2-40B4-BE49-F238E27FC236}">
                    <a16:creationId xmlns:a16="http://schemas.microsoft.com/office/drawing/2014/main" id="{CEB5CB1E-9E5F-551F-0E3A-7826151A1E21}"/>
                  </a:ext>
                </a:extLst>
              </p:cNvPr>
              <p:cNvSpPr txBox="1"/>
              <p:nvPr/>
            </p:nvSpPr>
            <p:spPr>
              <a:xfrm rot="16200000">
                <a:off x="8590680" y="3055240"/>
                <a:ext cx="11256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(c) OmniRing</a:t>
                </a: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E2A9071-DD36-68EC-4F65-800835E6ED3B}"/>
                </a:ext>
              </a:extLst>
            </p:cNvPr>
            <p:cNvSpPr txBox="1"/>
            <p:nvPr/>
          </p:nvSpPr>
          <p:spPr>
            <a:xfrm>
              <a:off x="2228550" y="2469964"/>
              <a:ext cx="131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/>
                <a:t>53 mm</a:t>
              </a:r>
              <a:endParaRPr lang="zh-CN" altLang="en-US" b="1" dirty="0"/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8D7ADBB-4ABC-592D-5239-9E96E127D9DB}"/>
                </a:ext>
              </a:extLst>
            </p:cNvPr>
            <p:cNvGrpSpPr/>
            <p:nvPr/>
          </p:nvGrpSpPr>
          <p:grpSpPr>
            <a:xfrm>
              <a:off x="2014250" y="-731405"/>
              <a:ext cx="6411539" cy="1637253"/>
              <a:chOff x="783225" y="-1348054"/>
              <a:chExt cx="6411539" cy="163725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225" y="-788397"/>
                <a:ext cx="5982500" cy="990057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>
                <a:off x="1539726" y="-73282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>
                <a:off x="1846101" y="-678228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>
                <a:off x="3294341" y="-473820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>
                <a:off x="3876500" y="-722296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>
                <a:off x="4484873" y="-418003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>
                <a:off x="5583184" y="-764091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>
                <a:off x="5133541" y="-365128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>
                <a:off x="3213823" y="-691217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>
                <a:off x="2784289" y="-900139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>
                <a:off x="3923673" y="-900386"/>
                <a:ext cx="693480" cy="168845"/>
                <a:chOff x="2763004" y="1675024"/>
                <a:chExt cx="456127" cy="356087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893613" y="1675024"/>
                  <a:ext cx="0" cy="356087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3004" y="1675024"/>
                  <a:ext cx="456127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>
                <a:off x="4484873" y="-919690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>
                <a:off x="6059388" y="-923036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10800000" flipH="1">
                <a:off x="4398286" y="59446"/>
                <a:ext cx="1149192" cy="229752"/>
                <a:chOff x="2877424" y="1675024"/>
                <a:chExt cx="484557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>
                <a:off x="2908271" y="-1337812"/>
                <a:ext cx="1205881" cy="863992"/>
                <a:chOff x="5424263" y="107736"/>
                <a:chExt cx="1441321" cy="82587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747535" y="526099"/>
                  <a:ext cx="834189" cy="407516"/>
                  <a:chOff x="2877425" y="1670261"/>
                  <a:chExt cx="382677" cy="209583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  <a:stCxn id="23" idx="0"/>
                  </p:cNvCxnSpPr>
                  <p:nvPr/>
                </p:nvCxnSpPr>
                <p:spPr>
                  <a:xfrm rot="10800000">
                    <a:off x="3085659" y="1670261"/>
                    <a:ext cx="1307" cy="209583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4263" y="107736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>
                <a:off x="2643945" y="-1174139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>
                <a:off x="4581589" y="-1344321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>
                <a:off x="5847306" y="-1348054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>
                <a:off x="4120400" y="12200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>
                <a:off x="3570725" y="-1299403"/>
                <a:ext cx="1399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>
                <a:off x="1775890" y="-1316930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>
                <a:off x="1826160" y="-924449"/>
                <a:ext cx="737360" cy="247940"/>
                <a:chOff x="2923581" y="1676965"/>
                <a:chExt cx="382051" cy="216365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5108" y="1682684"/>
                  <a:ext cx="1403" cy="21064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3581" y="1676965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>
                <a:off x="6321558" y="-770376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5370" y="28726"/>
                <a:ext cx="0" cy="172934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6239ED-4F7C-8656-5F77-F31B90F38EA3}"/>
                </a:ext>
              </a:extLst>
            </p:cNvPr>
            <p:cNvSpPr txBox="1"/>
            <p:nvPr/>
          </p:nvSpPr>
          <p:spPr>
            <a:xfrm>
              <a:off x="7125295" y="61086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Power</a:t>
              </a:r>
            </a:p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 Pins</a:t>
              </a:r>
              <a:endParaRPr lang="zh-CN" altLang="en-US" sz="1200" b="1" dirty="0">
                <a:solidFill>
                  <a:srgbClr val="03E1C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1D1DA-8E6B-D98E-26D7-5C2B9F9520F4}"/>
                </a:ext>
              </a:extLst>
            </p:cNvPr>
            <p:cNvSpPr txBox="1"/>
            <p:nvPr/>
          </p:nvSpPr>
          <p:spPr>
            <a:xfrm>
              <a:off x="4689688" y="748939"/>
              <a:ext cx="1075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9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C66CB032-6C14-6206-E90E-0F39CD6A1E05}"/>
              </a:ext>
            </a:extLst>
          </p:cNvPr>
          <p:cNvSpPr txBox="1"/>
          <p:nvPr/>
        </p:nvSpPr>
        <p:spPr>
          <a:xfrm>
            <a:off x="2471115" y="3163253"/>
            <a:ext cx="926382" cy="55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800" b="1" dirty="0"/>
              <a:t>8.3 </a:t>
            </a:r>
          </a:p>
          <a:p>
            <a:pPr algn="ctr">
              <a:lnSpc>
                <a:spcPts val="1800"/>
              </a:lnSpc>
            </a:pPr>
            <a:r>
              <a:rPr lang="en-US" altLang="zh-CN" sz="1800" b="1" dirty="0"/>
              <a:t>mm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659" y="3020733"/>
            <a:ext cx="5982500" cy="9756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596441" y="3184922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8380118" y="3126957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60952" y="4068835"/>
            <a:ext cx="1958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OmniRing PCB layout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 flipV="1">
            <a:off x="8587719" y="2909177"/>
            <a:ext cx="828259" cy="277404"/>
            <a:chOff x="2922707" y="1676880"/>
            <a:chExt cx="437493" cy="71044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343261" y="1677632"/>
              <a:ext cx="16939" cy="7029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2707" y="1676880"/>
              <a:ext cx="429024" cy="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279566" y="2478138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 flipV="1">
            <a:off x="6929583" y="2909186"/>
            <a:ext cx="1443845" cy="223326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827032" y="249187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 flipV="1">
            <a:off x="4030564" y="2923199"/>
            <a:ext cx="1369830" cy="110075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903222" y="2499400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5401356" y="3045816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088100FA-A879-E59F-F4E4-203EF218D777}"/>
              </a:ext>
            </a:extLst>
          </p:cNvPr>
          <p:cNvGrpSpPr/>
          <p:nvPr/>
        </p:nvGrpSpPr>
        <p:grpSpPr>
          <a:xfrm rot="5400000">
            <a:off x="6149471" y="1012639"/>
            <a:ext cx="186760" cy="5936886"/>
            <a:chOff x="2564130" y="306146"/>
            <a:chExt cx="438158" cy="961357"/>
          </a:xfrm>
        </p:grpSpPr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718B106-66DC-78F0-E4FB-7ECB5092C836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80D8A71-84AF-C23B-A4A0-D4C5ACEDF68E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4" y="306146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22638BE6-1604-E5D6-A80C-A8D82B9988C0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EE968AD-6238-9FF5-4388-808A6323FB14}"/>
              </a:ext>
            </a:extLst>
          </p:cNvPr>
          <p:cNvGrpSpPr/>
          <p:nvPr/>
        </p:nvGrpSpPr>
        <p:grpSpPr>
          <a:xfrm rot="10800000">
            <a:off x="3072912" y="3011240"/>
            <a:ext cx="143553" cy="821117"/>
            <a:chOff x="2564130" y="306391"/>
            <a:chExt cx="438158" cy="971701"/>
          </a:xfrm>
        </p:grpSpPr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701BC20-FA96-E440-ABAE-F424B35EDB40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8F0EE04-ECAB-49C4-4CEF-D66DA0DD1E3C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C41B6C6B-9AE2-FE74-A3F6-87B407DB045E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FE2A9071-DD36-68EC-4F65-800835E6ED3B}"/>
              </a:ext>
            </a:extLst>
          </p:cNvPr>
          <p:cNvSpPr txBox="1"/>
          <p:nvPr/>
        </p:nvSpPr>
        <p:spPr>
          <a:xfrm>
            <a:off x="3443092" y="3975333"/>
            <a:ext cx="131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53 mm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92" y="1333620"/>
            <a:ext cx="5982500" cy="99005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985293" y="138919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4291668" y="144378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739908" y="164819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6322067" y="139972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930440" y="170401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8028751" y="135792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579108" y="175688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659390" y="1430800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5229856" y="1221878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>
            <a:off x="6369240" y="1221631"/>
            <a:ext cx="693480" cy="168845"/>
            <a:chOff x="2763004" y="1675024"/>
            <a:chExt cx="456127" cy="35608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3613" y="1675024"/>
              <a:ext cx="0" cy="35608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004" y="1675024"/>
              <a:ext cx="456127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930440" y="120232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504955" y="1198981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 flipH="1">
            <a:off x="6174660" y="2180055"/>
            <a:ext cx="1404452" cy="231161"/>
            <a:chOff x="2877425" y="1675024"/>
            <a:chExt cx="374252" cy="214405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11513" y="1675024"/>
              <a:ext cx="40164" cy="214405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353838" y="784205"/>
            <a:ext cx="1205881" cy="863992"/>
            <a:chOff x="5424263" y="107736"/>
            <a:chExt cx="1441321" cy="82587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747535" y="526099"/>
              <a:ext cx="834189" cy="407516"/>
              <a:chOff x="2877425" y="1670261"/>
              <a:chExt cx="382677" cy="20958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rot="10800000">
                <a:off x="3085659" y="1670261"/>
                <a:ext cx="1307" cy="20958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4263" y="107736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5089512" y="94787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7027156" y="77769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8292873" y="77396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6181445" y="2163266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016292" y="822614"/>
            <a:ext cx="1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Battery</a:t>
            </a:r>
          </a:p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4221457" y="80508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4271727" y="1197568"/>
            <a:ext cx="737360" cy="247940"/>
            <a:chOff x="2923581" y="1676965"/>
            <a:chExt cx="382051" cy="216365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108" y="1682684"/>
              <a:ext cx="1403" cy="21064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3581" y="1676965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767125" y="135164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60937" y="2150743"/>
            <a:ext cx="0" cy="172934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339837" y="211623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</a:t>
            </a:r>
          </a:p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1591B7-212A-31D0-9435-C64B150DA33C}"/>
              </a:ext>
            </a:extLst>
          </p:cNvPr>
          <p:cNvGrpSpPr/>
          <p:nvPr/>
        </p:nvGrpSpPr>
        <p:grpSpPr>
          <a:xfrm>
            <a:off x="3050963" y="4677214"/>
            <a:ext cx="6204979" cy="1576830"/>
            <a:chOff x="3056067" y="4462376"/>
            <a:chExt cx="6204979" cy="15768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C7801F-61B3-7BA6-A7A6-6B7D2782795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227482" y="4290961"/>
              <a:ext cx="1211650" cy="1554480"/>
              <a:chOff x="4215847" y="3423234"/>
              <a:chExt cx="2407124" cy="3013966"/>
            </a:xfrm>
          </p:grpSpPr>
          <p:pic>
            <p:nvPicPr>
              <p:cNvPr id="145" name="Picture 4" descr="A ring on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5DC169E7-BCA9-7C6F-3CCD-D5DBCE709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44" t="13935" r="19120" b="16196"/>
              <a:stretch/>
            </p:blipFill>
            <p:spPr>
              <a:xfrm rot="16200000">
                <a:off x="3916012" y="3728864"/>
                <a:ext cx="3012589" cy="2401329"/>
              </a:xfrm>
              <a:prstGeom prst="rect">
                <a:avLst/>
              </a:prstGeom>
            </p:spPr>
          </p:pic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215847" y="5916775"/>
                <a:ext cx="520425" cy="520425"/>
              </a:xfrm>
              <a:prstGeom prst="rect">
                <a:avLst/>
              </a:prstGeom>
            </p:spPr>
          </p:pic>
        </p:grpSp>
        <p:pic>
          <p:nvPicPr>
            <p:cNvPr id="13" name="图片 12" descr="图片包含 镜子, 水&#10;&#10;描述已自动生成">
              <a:extLst>
                <a:ext uri="{FF2B5EF4-FFF2-40B4-BE49-F238E27FC236}">
                  <a16:creationId xmlns:a16="http://schemas.microsoft.com/office/drawing/2014/main" id="{82CD1127-0604-D0C9-8E92-D8DF6FBA6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478" t="17529" r="22534" b="13794"/>
            <a:stretch/>
          </p:blipFill>
          <p:spPr>
            <a:xfrm>
              <a:off x="6152086" y="4470075"/>
              <a:ext cx="1545694" cy="1204797"/>
            </a:xfrm>
            <a:prstGeom prst="rect">
              <a:avLst/>
            </a:prstGeom>
          </p:spPr>
        </p:pic>
        <p:pic>
          <p:nvPicPr>
            <p:cNvPr id="10" name="图片 9" descr="图片包含 桌子, 躺, 对, 在&#10;&#10;描述已自动生成">
              <a:extLst>
                <a:ext uri="{FF2B5EF4-FFF2-40B4-BE49-F238E27FC236}">
                  <a16:creationId xmlns:a16="http://schemas.microsoft.com/office/drawing/2014/main" id="{F212F1B0-F993-6FE2-72AB-F9D218021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341" t="23720" r="20667" b="19319"/>
            <a:stretch/>
          </p:blipFill>
          <p:spPr>
            <a:xfrm>
              <a:off x="4611022" y="4463311"/>
              <a:ext cx="1547851" cy="1212698"/>
            </a:xfrm>
            <a:prstGeom prst="rect">
              <a:avLst/>
            </a:prstGeom>
          </p:spPr>
        </p:pic>
        <p:pic>
          <p:nvPicPr>
            <p:cNvPr id="71" name="图形 70" descr="徽章 3 纯色填充">
              <a:extLst>
                <a:ext uri="{FF2B5EF4-FFF2-40B4-BE49-F238E27FC236}">
                  <a16:creationId xmlns:a16="http://schemas.microsoft.com/office/drawing/2014/main" id="{8D419CF9-DC61-1E1D-C5A3-2C71E9F7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74653" y="4480457"/>
              <a:ext cx="267269" cy="267270"/>
            </a:xfrm>
            <a:prstGeom prst="rect">
              <a:avLst/>
            </a:prstGeom>
          </p:spPr>
        </p:pic>
        <p:pic>
          <p:nvPicPr>
            <p:cNvPr id="147" name="图片 146" descr="在地上&#10;&#10;中度可信度描述已自动生成">
              <a:extLst>
                <a:ext uri="{FF2B5EF4-FFF2-40B4-BE49-F238E27FC236}">
                  <a16:creationId xmlns:a16="http://schemas.microsoft.com/office/drawing/2014/main" id="{DDAA9AAD-73C0-5E26-21BD-0223291CC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3426" t="23720" r="24682" b="15266"/>
            <a:stretch/>
          </p:blipFill>
          <p:spPr>
            <a:xfrm>
              <a:off x="7710243" y="4480456"/>
              <a:ext cx="1550803" cy="1212781"/>
            </a:xfrm>
            <a:prstGeom prst="rect">
              <a:avLst/>
            </a:prstGeom>
          </p:spPr>
        </p:pic>
        <p:pic>
          <p:nvPicPr>
            <p:cNvPr id="73" name="图形 72" descr="徽章 4 纯色填充">
              <a:extLst>
                <a:ext uri="{FF2B5EF4-FFF2-40B4-BE49-F238E27FC236}">
                  <a16:creationId xmlns:a16="http://schemas.microsoft.com/office/drawing/2014/main" id="{28668D18-5D43-7EFF-DE82-2ACB07C0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462" y="4469220"/>
              <a:ext cx="267901" cy="267288"/>
            </a:xfrm>
            <a:prstGeom prst="rect">
              <a:avLst/>
            </a:prstGeom>
          </p:spPr>
        </p:pic>
        <p:sp>
          <p:nvSpPr>
            <p:cNvPr id="74" name="TextBox 14">
              <a:extLst>
                <a:ext uri="{FF2B5EF4-FFF2-40B4-BE49-F238E27FC236}">
                  <a16:creationId xmlns:a16="http://schemas.microsoft.com/office/drawing/2014/main" id="{CEB5CB1E-9E5F-551F-0E3A-7826151A1E21}"/>
                </a:ext>
              </a:extLst>
            </p:cNvPr>
            <p:cNvSpPr txBox="1"/>
            <p:nvPr/>
          </p:nvSpPr>
          <p:spPr>
            <a:xfrm>
              <a:off x="4616242" y="5731429"/>
              <a:ext cx="3198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Front view and side view of OmniRing</a:t>
              </a:r>
            </a:p>
          </p:txBody>
        </p:sp>
        <p:pic>
          <p:nvPicPr>
            <p:cNvPr id="64" name="图形 63" descr="徽章 纯色填充">
              <a:extLst>
                <a:ext uri="{FF2B5EF4-FFF2-40B4-BE49-F238E27FC236}">
                  <a16:creationId xmlns:a16="http://schemas.microsoft.com/office/drawing/2014/main" id="{DCFB1887-CF36-BB5E-6B6D-9E3D5C67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29208" y="4480456"/>
              <a:ext cx="267019" cy="2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17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296</Words>
  <Application>Microsoft Macintosh PowerPoint</Application>
  <PresentationFormat>Widescreen</PresentationFormat>
  <Paragraphs>156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Taiting</dc:creator>
  <cp:lastModifiedBy>Lu, Taiting</cp:lastModifiedBy>
  <cp:revision>35</cp:revision>
  <dcterms:created xsi:type="dcterms:W3CDTF">2022-10-21T02:30:21Z</dcterms:created>
  <dcterms:modified xsi:type="dcterms:W3CDTF">2022-10-31T21:47:27Z</dcterms:modified>
</cp:coreProperties>
</file>